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16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77E027-A213-4FCB-910B-1C5CB40BD2E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D4B6E0-7BDE-454F-B0BB-CA17B5EBD824}">
      <dgm:prSet/>
      <dgm:spPr/>
      <dgm:t>
        <a:bodyPr/>
        <a:lstStyle/>
        <a:p>
          <a:r>
            <a:rPr lang="en-US"/>
            <a:t>1. Extract and analyze Prednisolone-related ADRs from FAERS.</a:t>
          </a:r>
        </a:p>
      </dgm:t>
    </dgm:pt>
    <dgm:pt modelId="{A99501EC-1206-41CC-B7C8-7C12AE7EF7F5}" type="parTrans" cxnId="{210D376F-B98A-4FF8-84C7-BBD5CA1A5C2B}">
      <dgm:prSet/>
      <dgm:spPr/>
      <dgm:t>
        <a:bodyPr/>
        <a:lstStyle/>
        <a:p>
          <a:endParaRPr lang="en-US"/>
        </a:p>
      </dgm:t>
    </dgm:pt>
    <dgm:pt modelId="{7B203949-C99B-484F-ACC9-CF0333BA8E43}" type="sibTrans" cxnId="{210D376F-B98A-4FF8-84C7-BBD5CA1A5C2B}">
      <dgm:prSet/>
      <dgm:spPr/>
      <dgm:t>
        <a:bodyPr/>
        <a:lstStyle/>
        <a:p>
          <a:endParaRPr lang="en-US"/>
        </a:p>
      </dgm:t>
    </dgm:pt>
    <dgm:pt modelId="{5285E0ED-4340-435B-A993-4085DBFF3539}">
      <dgm:prSet/>
      <dgm:spPr/>
      <dgm:t>
        <a:bodyPr/>
        <a:lstStyle/>
        <a:p>
          <a:r>
            <a:rPr lang="en-US"/>
            <a:t>2. Identify key patterns and emerging ADR signals.</a:t>
          </a:r>
        </a:p>
      </dgm:t>
    </dgm:pt>
    <dgm:pt modelId="{5975364F-6B2F-43D4-88C2-FB857B941641}" type="parTrans" cxnId="{C9614ABC-0826-46CD-A7FE-1FA497D57F0F}">
      <dgm:prSet/>
      <dgm:spPr/>
      <dgm:t>
        <a:bodyPr/>
        <a:lstStyle/>
        <a:p>
          <a:endParaRPr lang="en-US"/>
        </a:p>
      </dgm:t>
    </dgm:pt>
    <dgm:pt modelId="{972EC218-88A7-4411-8C3B-55162162E94D}" type="sibTrans" cxnId="{C9614ABC-0826-46CD-A7FE-1FA497D57F0F}">
      <dgm:prSet/>
      <dgm:spPr/>
      <dgm:t>
        <a:bodyPr/>
        <a:lstStyle/>
        <a:p>
          <a:endParaRPr lang="en-US"/>
        </a:p>
      </dgm:t>
    </dgm:pt>
    <dgm:pt modelId="{4312D874-6A27-4454-921C-B900FEFF55CA}">
      <dgm:prSet/>
      <dgm:spPr/>
      <dgm:t>
        <a:bodyPr/>
        <a:lstStyle/>
        <a:p>
          <a:r>
            <a:rPr lang="en-US"/>
            <a:t>3. Compare known ADRs with new potential safety concerns.</a:t>
          </a:r>
        </a:p>
      </dgm:t>
    </dgm:pt>
    <dgm:pt modelId="{A39F05E0-5A39-4D62-98C5-34830BFB2510}" type="parTrans" cxnId="{C3A026E3-3FBD-4409-BD4C-DAF595B6BB85}">
      <dgm:prSet/>
      <dgm:spPr/>
      <dgm:t>
        <a:bodyPr/>
        <a:lstStyle/>
        <a:p>
          <a:endParaRPr lang="en-US"/>
        </a:p>
      </dgm:t>
    </dgm:pt>
    <dgm:pt modelId="{51599979-AD11-4097-9B5C-7117A7D11DA8}" type="sibTrans" cxnId="{C3A026E3-3FBD-4409-BD4C-DAF595B6BB85}">
      <dgm:prSet/>
      <dgm:spPr/>
      <dgm:t>
        <a:bodyPr/>
        <a:lstStyle/>
        <a:p>
          <a:endParaRPr lang="en-US"/>
        </a:p>
      </dgm:t>
    </dgm:pt>
    <dgm:pt modelId="{31382F55-8119-4072-8FAF-BE98E931B28B}">
      <dgm:prSet/>
      <dgm:spPr/>
      <dgm:t>
        <a:bodyPr/>
        <a:lstStyle/>
        <a:p>
          <a:r>
            <a:rPr lang="en-US" dirty="0"/>
            <a:t>4. Summarize frequently reported ADRs.</a:t>
          </a:r>
        </a:p>
      </dgm:t>
    </dgm:pt>
    <dgm:pt modelId="{AD122968-F965-4396-BDA7-1E5DDEEDA720}" type="parTrans" cxnId="{ABE881EC-4BFC-497E-93FD-5B2CC6E69608}">
      <dgm:prSet/>
      <dgm:spPr/>
      <dgm:t>
        <a:bodyPr/>
        <a:lstStyle/>
        <a:p>
          <a:endParaRPr lang="en-US"/>
        </a:p>
      </dgm:t>
    </dgm:pt>
    <dgm:pt modelId="{9B5C9C3C-DB10-4E5D-AC65-08509F6AAE52}" type="sibTrans" cxnId="{ABE881EC-4BFC-497E-93FD-5B2CC6E69608}">
      <dgm:prSet/>
      <dgm:spPr/>
      <dgm:t>
        <a:bodyPr/>
        <a:lstStyle/>
        <a:p>
          <a:endParaRPr lang="en-US"/>
        </a:p>
      </dgm:t>
    </dgm:pt>
    <dgm:pt modelId="{7F6F0A54-8B61-42A6-BC93-B84EE1DD9C0D}">
      <dgm:prSet/>
      <dgm:spPr/>
      <dgm:t>
        <a:bodyPr/>
        <a:lstStyle/>
        <a:p>
          <a:r>
            <a:rPr lang="en-US" dirty="0"/>
            <a:t>5. Detect anomalies and rare ADR signals.</a:t>
          </a:r>
        </a:p>
      </dgm:t>
    </dgm:pt>
    <dgm:pt modelId="{65462753-0885-4219-8C43-88022583939C}" type="parTrans" cxnId="{432C7D1E-E937-4784-BE37-F1625DE8A95E}">
      <dgm:prSet/>
      <dgm:spPr/>
      <dgm:t>
        <a:bodyPr/>
        <a:lstStyle/>
        <a:p>
          <a:endParaRPr lang="en-US"/>
        </a:p>
      </dgm:t>
    </dgm:pt>
    <dgm:pt modelId="{21EACA3C-B81A-40CB-A3B3-37AE5C3F4ABF}" type="sibTrans" cxnId="{432C7D1E-E937-4784-BE37-F1625DE8A95E}">
      <dgm:prSet/>
      <dgm:spPr/>
      <dgm:t>
        <a:bodyPr/>
        <a:lstStyle/>
        <a:p>
          <a:endParaRPr lang="en-US"/>
        </a:p>
      </dgm:t>
    </dgm:pt>
    <dgm:pt modelId="{E31462B3-1719-4F52-AB72-7FD87753DC49}" type="pres">
      <dgm:prSet presAssocID="{E577E027-A213-4FCB-910B-1C5CB40BD2EB}" presName="vert0" presStyleCnt="0">
        <dgm:presLayoutVars>
          <dgm:dir/>
          <dgm:animOne val="branch"/>
          <dgm:animLvl val="lvl"/>
        </dgm:presLayoutVars>
      </dgm:prSet>
      <dgm:spPr/>
    </dgm:pt>
    <dgm:pt modelId="{215993CD-BC12-4716-BEA5-07B14B33E6D9}" type="pres">
      <dgm:prSet presAssocID="{EBD4B6E0-7BDE-454F-B0BB-CA17B5EBD824}" presName="thickLine" presStyleLbl="alignNode1" presStyleIdx="0" presStyleCnt="5"/>
      <dgm:spPr/>
    </dgm:pt>
    <dgm:pt modelId="{2FE8A0EE-8DFD-42AE-9A8E-3D6732CD330B}" type="pres">
      <dgm:prSet presAssocID="{EBD4B6E0-7BDE-454F-B0BB-CA17B5EBD824}" presName="horz1" presStyleCnt="0"/>
      <dgm:spPr/>
    </dgm:pt>
    <dgm:pt modelId="{DA0ED4C5-E193-4D2D-845C-18FCFE6A27A1}" type="pres">
      <dgm:prSet presAssocID="{EBD4B6E0-7BDE-454F-B0BB-CA17B5EBD824}" presName="tx1" presStyleLbl="revTx" presStyleIdx="0" presStyleCnt="5"/>
      <dgm:spPr/>
    </dgm:pt>
    <dgm:pt modelId="{BDEEFD85-2409-43B3-A08C-CB82DFD29C27}" type="pres">
      <dgm:prSet presAssocID="{EBD4B6E0-7BDE-454F-B0BB-CA17B5EBD824}" presName="vert1" presStyleCnt="0"/>
      <dgm:spPr/>
    </dgm:pt>
    <dgm:pt modelId="{78AF979A-7F70-4197-BF24-AD00765C9FD9}" type="pres">
      <dgm:prSet presAssocID="{5285E0ED-4340-435B-A993-4085DBFF3539}" presName="thickLine" presStyleLbl="alignNode1" presStyleIdx="1" presStyleCnt="5"/>
      <dgm:spPr/>
    </dgm:pt>
    <dgm:pt modelId="{98D82971-608F-4DAB-8B27-DF6C2E79CF1C}" type="pres">
      <dgm:prSet presAssocID="{5285E0ED-4340-435B-A993-4085DBFF3539}" presName="horz1" presStyleCnt="0"/>
      <dgm:spPr/>
    </dgm:pt>
    <dgm:pt modelId="{82D2A2DC-F858-4847-96EB-2508BDE0BB11}" type="pres">
      <dgm:prSet presAssocID="{5285E0ED-4340-435B-A993-4085DBFF3539}" presName="tx1" presStyleLbl="revTx" presStyleIdx="1" presStyleCnt="5"/>
      <dgm:spPr/>
    </dgm:pt>
    <dgm:pt modelId="{D1EA492B-1594-41EA-B031-9E0B0FE5B5AD}" type="pres">
      <dgm:prSet presAssocID="{5285E0ED-4340-435B-A993-4085DBFF3539}" presName="vert1" presStyleCnt="0"/>
      <dgm:spPr/>
    </dgm:pt>
    <dgm:pt modelId="{6B1282D0-41B7-4A1C-A604-D7675181C54C}" type="pres">
      <dgm:prSet presAssocID="{4312D874-6A27-4454-921C-B900FEFF55CA}" presName="thickLine" presStyleLbl="alignNode1" presStyleIdx="2" presStyleCnt="5"/>
      <dgm:spPr/>
    </dgm:pt>
    <dgm:pt modelId="{C2F09857-41C7-4B05-A6CA-A2A73EDFA42B}" type="pres">
      <dgm:prSet presAssocID="{4312D874-6A27-4454-921C-B900FEFF55CA}" presName="horz1" presStyleCnt="0"/>
      <dgm:spPr/>
    </dgm:pt>
    <dgm:pt modelId="{1E6634D0-03A8-4D1C-B062-7EE1413910A9}" type="pres">
      <dgm:prSet presAssocID="{4312D874-6A27-4454-921C-B900FEFF55CA}" presName="tx1" presStyleLbl="revTx" presStyleIdx="2" presStyleCnt="5"/>
      <dgm:spPr/>
    </dgm:pt>
    <dgm:pt modelId="{40309CEC-6018-47BD-9308-1598478B6BF2}" type="pres">
      <dgm:prSet presAssocID="{4312D874-6A27-4454-921C-B900FEFF55CA}" presName="vert1" presStyleCnt="0"/>
      <dgm:spPr/>
    </dgm:pt>
    <dgm:pt modelId="{99C8083F-41BE-44E2-A711-7A426772A1F0}" type="pres">
      <dgm:prSet presAssocID="{31382F55-8119-4072-8FAF-BE98E931B28B}" presName="thickLine" presStyleLbl="alignNode1" presStyleIdx="3" presStyleCnt="5"/>
      <dgm:spPr/>
    </dgm:pt>
    <dgm:pt modelId="{4046E189-D15F-4740-8C40-7DC7830ED898}" type="pres">
      <dgm:prSet presAssocID="{31382F55-8119-4072-8FAF-BE98E931B28B}" presName="horz1" presStyleCnt="0"/>
      <dgm:spPr/>
    </dgm:pt>
    <dgm:pt modelId="{6EA1CBA4-AC6C-40D4-90FB-F429DC238E46}" type="pres">
      <dgm:prSet presAssocID="{31382F55-8119-4072-8FAF-BE98E931B28B}" presName="tx1" presStyleLbl="revTx" presStyleIdx="3" presStyleCnt="5"/>
      <dgm:spPr/>
    </dgm:pt>
    <dgm:pt modelId="{07EC7590-DC0E-4C67-A114-81781A047D9F}" type="pres">
      <dgm:prSet presAssocID="{31382F55-8119-4072-8FAF-BE98E931B28B}" presName="vert1" presStyleCnt="0"/>
      <dgm:spPr/>
    </dgm:pt>
    <dgm:pt modelId="{20AB3173-61FE-49FE-8978-CDA942AC8F7E}" type="pres">
      <dgm:prSet presAssocID="{7F6F0A54-8B61-42A6-BC93-B84EE1DD9C0D}" presName="thickLine" presStyleLbl="alignNode1" presStyleIdx="4" presStyleCnt="5"/>
      <dgm:spPr/>
    </dgm:pt>
    <dgm:pt modelId="{B735B1E6-C11C-4693-B4B8-FDE9240BCB9C}" type="pres">
      <dgm:prSet presAssocID="{7F6F0A54-8B61-42A6-BC93-B84EE1DD9C0D}" presName="horz1" presStyleCnt="0"/>
      <dgm:spPr/>
    </dgm:pt>
    <dgm:pt modelId="{9A93A455-0E46-4549-B4E6-3395D2970FB5}" type="pres">
      <dgm:prSet presAssocID="{7F6F0A54-8B61-42A6-BC93-B84EE1DD9C0D}" presName="tx1" presStyleLbl="revTx" presStyleIdx="4" presStyleCnt="5"/>
      <dgm:spPr/>
    </dgm:pt>
    <dgm:pt modelId="{510E195B-5D51-4965-B3D6-787101FF0ADB}" type="pres">
      <dgm:prSet presAssocID="{7F6F0A54-8B61-42A6-BC93-B84EE1DD9C0D}" presName="vert1" presStyleCnt="0"/>
      <dgm:spPr/>
    </dgm:pt>
  </dgm:ptLst>
  <dgm:cxnLst>
    <dgm:cxn modelId="{E89D0310-3213-4C78-AAD6-335D4C484ABF}" type="presOf" srcId="{4312D874-6A27-4454-921C-B900FEFF55CA}" destId="{1E6634D0-03A8-4D1C-B062-7EE1413910A9}" srcOrd="0" destOrd="0" presId="urn:microsoft.com/office/officeart/2008/layout/LinedList"/>
    <dgm:cxn modelId="{432C7D1E-E937-4784-BE37-F1625DE8A95E}" srcId="{E577E027-A213-4FCB-910B-1C5CB40BD2EB}" destId="{7F6F0A54-8B61-42A6-BC93-B84EE1DD9C0D}" srcOrd="4" destOrd="0" parTransId="{65462753-0885-4219-8C43-88022583939C}" sibTransId="{21EACA3C-B81A-40CB-A3B3-37AE5C3F4ABF}"/>
    <dgm:cxn modelId="{D014534B-2324-4D04-99E3-B17C5F3BCD8B}" type="presOf" srcId="{31382F55-8119-4072-8FAF-BE98E931B28B}" destId="{6EA1CBA4-AC6C-40D4-90FB-F429DC238E46}" srcOrd="0" destOrd="0" presId="urn:microsoft.com/office/officeart/2008/layout/LinedList"/>
    <dgm:cxn modelId="{BD040452-1D5D-46CD-BB88-282F69127BCC}" type="presOf" srcId="{7F6F0A54-8B61-42A6-BC93-B84EE1DD9C0D}" destId="{9A93A455-0E46-4549-B4E6-3395D2970FB5}" srcOrd="0" destOrd="0" presId="urn:microsoft.com/office/officeart/2008/layout/LinedList"/>
    <dgm:cxn modelId="{39C71C5F-E7AD-4172-A277-15A405CA364E}" type="presOf" srcId="{5285E0ED-4340-435B-A993-4085DBFF3539}" destId="{82D2A2DC-F858-4847-96EB-2508BDE0BB11}" srcOrd="0" destOrd="0" presId="urn:microsoft.com/office/officeart/2008/layout/LinedList"/>
    <dgm:cxn modelId="{210D376F-B98A-4FF8-84C7-BBD5CA1A5C2B}" srcId="{E577E027-A213-4FCB-910B-1C5CB40BD2EB}" destId="{EBD4B6E0-7BDE-454F-B0BB-CA17B5EBD824}" srcOrd="0" destOrd="0" parTransId="{A99501EC-1206-41CC-B7C8-7C12AE7EF7F5}" sibTransId="{7B203949-C99B-484F-ACC9-CF0333BA8E43}"/>
    <dgm:cxn modelId="{8E3E1AB7-1E8D-4222-810C-E6073A0C7AF0}" type="presOf" srcId="{E577E027-A213-4FCB-910B-1C5CB40BD2EB}" destId="{E31462B3-1719-4F52-AB72-7FD87753DC49}" srcOrd="0" destOrd="0" presId="urn:microsoft.com/office/officeart/2008/layout/LinedList"/>
    <dgm:cxn modelId="{C9614ABC-0826-46CD-A7FE-1FA497D57F0F}" srcId="{E577E027-A213-4FCB-910B-1C5CB40BD2EB}" destId="{5285E0ED-4340-435B-A993-4085DBFF3539}" srcOrd="1" destOrd="0" parTransId="{5975364F-6B2F-43D4-88C2-FB857B941641}" sibTransId="{972EC218-88A7-4411-8C3B-55162162E94D}"/>
    <dgm:cxn modelId="{605ED9D4-9A5D-40F4-91C9-3D091F8FC683}" type="presOf" srcId="{EBD4B6E0-7BDE-454F-B0BB-CA17B5EBD824}" destId="{DA0ED4C5-E193-4D2D-845C-18FCFE6A27A1}" srcOrd="0" destOrd="0" presId="urn:microsoft.com/office/officeart/2008/layout/LinedList"/>
    <dgm:cxn modelId="{C3A026E3-3FBD-4409-BD4C-DAF595B6BB85}" srcId="{E577E027-A213-4FCB-910B-1C5CB40BD2EB}" destId="{4312D874-6A27-4454-921C-B900FEFF55CA}" srcOrd="2" destOrd="0" parTransId="{A39F05E0-5A39-4D62-98C5-34830BFB2510}" sibTransId="{51599979-AD11-4097-9B5C-7117A7D11DA8}"/>
    <dgm:cxn modelId="{ABE881EC-4BFC-497E-93FD-5B2CC6E69608}" srcId="{E577E027-A213-4FCB-910B-1C5CB40BD2EB}" destId="{31382F55-8119-4072-8FAF-BE98E931B28B}" srcOrd="3" destOrd="0" parTransId="{AD122968-F965-4396-BDA7-1E5DDEEDA720}" sibTransId="{9B5C9C3C-DB10-4E5D-AC65-08509F6AAE52}"/>
    <dgm:cxn modelId="{C995617E-18E1-4C04-84AE-3DEE85477C38}" type="presParOf" srcId="{E31462B3-1719-4F52-AB72-7FD87753DC49}" destId="{215993CD-BC12-4716-BEA5-07B14B33E6D9}" srcOrd="0" destOrd="0" presId="urn:microsoft.com/office/officeart/2008/layout/LinedList"/>
    <dgm:cxn modelId="{8CED68D5-939B-4A93-97A9-065006C7C9C3}" type="presParOf" srcId="{E31462B3-1719-4F52-AB72-7FD87753DC49}" destId="{2FE8A0EE-8DFD-42AE-9A8E-3D6732CD330B}" srcOrd="1" destOrd="0" presId="urn:microsoft.com/office/officeart/2008/layout/LinedList"/>
    <dgm:cxn modelId="{57A531AF-36DC-466C-B8F8-10ACBBF48C1A}" type="presParOf" srcId="{2FE8A0EE-8DFD-42AE-9A8E-3D6732CD330B}" destId="{DA0ED4C5-E193-4D2D-845C-18FCFE6A27A1}" srcOrd="0" destOrd="0" presId="urn:microsoft.com/office/officeart/2008/layout/LinedList"/>
    <dgm:cxn modelId="{F1A5B186-62E0-40A5-83E8-D8BFA2A8004B}" type="presParOf" srcId="{2FE8A0EE-8DFD-42AE-9A8E-3D6732CD330B}" destId="{BDEEFD85-2409-43B3-A08C-CB82DFD29C27}" srcOrd="1" destOrd="0" presId="urn:microsoft.com/office/officeart/2008/layout/LinedList"/>
    <dgm:cxn modelId="{9E6F6961-BED8-4691-A810-775960CF5A83}" type="presParOf" srcId="{E31462B3-1719-4F52-AB72-7FD87753DC49}" destId="{78AF979A-7F70-4197-BF24-AD00765C9FD9}" srcOrd="2" destOrd="0" presId="urn:microsoft.com/office/officeart/2008/layout/LinedList"/>
    <dgm:cxn modelId="{C0D5F106-4893-48A2-8266-A96FA3D0270E}" type="presParOf" srcId="{E31462B3-1719-4F52-AB72-7FD87753DC49}" destId="{98D82971-608F-4DAB-8B27-DF6C2E79CF1C}" srcOrd="3" destOrd="0" presId="urn:microsoft.com/office/officeart/2008/layout/LinedList"/>
    <dgm:cxn modelId="{6D99138E-1AB9-49B8-81BD-962B6CD762FA}" type="presParOf" srcId="{98D82971-608F-4DAB-8B27-DF6C2E79CF1C}" destId="{82D2A2DC-F858-4847-96EB-2508BDE0BB11}" srcOrd="0" destOrd="0" presId="urn:microsoft.com/office/officeart/2008/layout/LinedList"/>
    <dgm:cxn modelId="{63F0AD3D-65A3-4AC1-8E27-55B2AA3C5384}" type="presParOf" srcId="{98D82971-608F-4DAB-8B27-DF6C2E79CF1C}" destId="{D1EA492B-1594-41EA-B031-9E0B0FE5B5AD}" srcOrd="1" destOrd="0" presId="urn:microsoft.com/office/officeart/2008/layout/LinedList"/>
    <dgm:cxn modelId="{E6430D29-2422-4CA5-8C80-F7D92A9F7D09}" type="presParOf" srcId="{E31462B3-1719-4F52-AB72-7FD87753DC49}" destId="{6B1282D0-41B7-4A1C-A604-D7675181C54C}" srcOrd="4" destOrd="0" presId="urn:microsoft.com/office/officeart/2008/layout/LinedList"/>
    <dgm:cxn modelId="{40A3C35B-E99A-4078-836F-53DA4193AE2B}" type="presParOf" srcId="{E31462B3-1719-4F52-AB72-7FD87753DC49}" destId="{C2F09857-41C7-4B05-A6CA-A2A73EDFA42B}" srcOrd="5" destOrd="0" presId="urn:microsoft.com/office/officeart/2008/layout/LinedList"/>
    <dgm:cxn modelId="{C69FDE75-B522-4C00-8660-4BD8CD6569E9}" type="presParOf" srcId="{C2F09857-41C7-4B05-A6CA-A2A73EDFA42B}" destId="{1E6634D0-03A8-4D1C-B062-7EE1413910A9}" srcOrd="0" destOrd="0" presId="urn:microsoft.com/office/officeart/2008/layout/LinedList"/>
    <dgm:cxn modelId="{515F86DB-DE4A-4589-9A92-C789A11C6606}" type="presParOf" srcId="{C2F09857-41C7-4B05-A6CA-A2A73EDFA42B}" destId="{40309CEC-6018-47BD-9308-1598478B6BF2}" srcOrd="1" destOrd="0" presId="urn:microsoft.com/office/officeart/2008/layout/LinedList"/>
    <dgm:cxn modelId="{6016897E-17C3-45ED-8CBB-E5D78B54EF64}" type="presParOf" srcId="{E31462B3-1719-4F52-AB72-7FD87753DC49}" destId="{99C8083F-41BE-44E2-A711-7A426772A1F0}" srcOrd="6" destOrd="0" presId="urn:microsoft.com/office/officeart/2008/layout/LinedList"/>
    <dgm:cxn modelId="{600E5912-D99D-417B-8FFD-E63349517DD9}" type="presParOf" srcId="{E31462B3-1719-4F52-AB72-7FD87753DC49}" destId="{4046E189-D15F-4740-8C40-7DC7830ED898}" srcOrd="7" destOrd="0" presId="urn:microsoft.com/office/officeart/2008/layout/LinedList"/>
    <dgm:cxn modelId="{600EA591-88A4-4E82-A42A-604044E4A662}" type="presParOf" srcId="{4046E189-D15F-4740-8C40-7DC7830ED898}" destId="{6EA1CBA4-AC6C-40D4-90FB-F429DC238E46}" srcOrd="0" destOrd="0" presId="urn:microsoft.com/office/officeart/2008/layout/LinedList"/>
    <dgm:cxn modelId="{5CBA15CA-EFE0-4C91-9B98-08EABA8C6377}" type="presParOf" srcId="{4046E189-D15F-4740-8C40-7DC7830ED898}" destId="{07EC7590-DC0E-4C67-A114-81781A047D9F}" srcOrd="1" destOrd="0" presId="urn:microsoft.com/office/officeart/2008/layout/LinedList"/>
    <dgm:cxn modelId="{AD8AD5BE-30A2-4BC7-94C1-34C610E301DE}" type="presParOf" srcId="{E31462B3-1719-4F52-AB72-7FD87753DC49}" destId="{20AB3173-61FE-49FE-8978-CDA942AC8F7E}" srcOrd="8" destOrd="0" presId="urn:microsoft.com/office/officeart/2008/layout/LinedList"/>
    <dgm:cxn modelId="{CC82E7BA-91B2-464C-AE97-6FFBC755DA76}" type="presParOf" srcId="{E31462B3-1719-4F52-AB72-7FD87753DC49}" destId="{B735B1E6-C11C-4693-B4B8-FDE9240BCB9C}" srcOrd="9" destOrd="0" presId="urn:microsoft.com/office/officeart/2008/layout/LinedList"/>
    <dgm:cxn modelId="{FD8864E5-66DA-4BE6-A81F-B2BF00061645}" type="presParOf" srcId="{B735B1E6-C11C-4693-B4B8-FDE9240BCB9C}" destId="{9A93A455-0E46-4549-B4E6-3395D2970FB5}" srcOrd="0" destOrd="0" presId="urn:microsoft.com/office/officeart/2008/layout/LinedList"/>
    <dgm:cxn modelId="{89BA1383-D0B9-48F1-9518-C1C8A3968C81}" type="presParOf" srcId="{B735B1E6-C11C-4693-B4B8-FDE9240BCB9C}" destId="{510E195B-5D51-4965-B3D6-787101FF0AD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4D008-144F-4E7F-BE28-B278B94EA2B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D53275A-1105-4D49-81FA-23CD63BF3CC6}">
      <dgm:prSet/>
      <dgm:spPr/>
      <dgm:t>
        <a:bodyPr/>
        <a:lstStyle/>
        <a:p>
          <a:r>
            <a:rPr lang="en-US"/>
            <a:t>BERT for NLP-based Drug Safety Monitoring.</a:t>
          </a:r>
        </a:p>
      </dgm:t>
    </dgm:pt>
    <dgm:pt modelId="{483B60CF-47FD-4F22-9020-F5DC2B3B41D4}" type="parTrans" cxnId="{D2139FE7-CA9D-4B69-BC3E-91D879E69E30}">
      <dgm:prSet/>
      <dgm:spPr/>
      <dgm:t>
        <a:bodyPr/>
        <a:lstStyle/>
        <a:p>
          <a:endParaRPr lang="en-US"/>
        </a:p>
      </dgm:t>
    </dgm:pt>
    <dgm:pt modelId="{9891B30C-76B6-46F5-B0C4-F937C84BE291}" type="sibTrans" cxnId="{D2139FE7-CA9D-4B69-BC3E-91D879E69E30}">
      <dgm:prSet/>
      <dgm:spPr/>
      <dgm:t>
        <a:bodyPr/>
        <a:lstStyle/>
        <a:p>
          <a:endParaRPr lang="en-US"/>
        </a:p>
      </dgm:t>
    </dgm:pt>
    <dgm:pt modelId="{6288360B-0E9A-4C2E-9543-4E66A34716E9}">
      <dgm:prSet/>
      <dgm:spPr/>
      <dgm:t>
        <a:bodyPr/>
        <a:lstStyle/>
        <a:p>
          <a:r>
            <a:rPr lang="en-US"/>
            <a:t>Data Mining in Pharmacovigilance (PRR, ROR, BCPNN).</a:t>
          </a:r>
        </a:p>
      </dgm:t>
    </dgm:pt>
    <dgm:pt modelId="{C1E0DD60-0398-4EB9-84B2-ECBFB8834895}" type="parTrans" cxnId="{82EDF806-7044-4D10-BB75-02D02320B55F}">
      <dgm:prSet/>
      <dgm:spPr/>
      <dgm:t>
        <a:bodyPr/>
        <a:lstStyle/>
        <a:p>
          <a:endParaRPr lang="en-US"/>
        </a:p>
      </dgm:t>
    </dgm:pt>
    <dgm:pt modelId="{E7ED8A3A-E173-4196-9062-FB7184DB4893}" type="sibTrans" cxnId="{82EDF806-7044-4D10-BB75-02D02320B55F}">
      <dgm:prSet/>
      <dgm:spPr/>
      <dgm:t>
        <a:bodyPr/>
        <a:lstStyle/>
        <a:p>
          <a:endParaRPr lang="en-US"/>
        </a:p>
      </dgm:t>
    </dgm:pt>
    <dgm:pt modelId="{94640E7D-C667-45FF-AD7E-FF33083BB31D}">
      <dgm:prSet/>
      <dgm:spPr/>
      <dgm:t>
        <a:bodyPr/>
        <a:lstStyle/>
        <a:p>
          <a:r>
            <a:rPr lang="en-US"/>
            <a:t>FAERS Data Analysis for Real-World ADR Identification.</a:t>
          </a:r>
        </a:p>
      </dgm:t>
    </dgm:pt>
    <dgm:pt modelId="{B07C049F-A3A6-4552-9808-FCA4E2DD957C}" type="parTrans" cxnId="{C2D8F990-340F-4CD7-8DA6-A4D64E369EA0}">
      <dgm:prSet/>
      <dgm:spPr/>
      <dgm:t>
        <a:bodyPr/>
        <a:lstStyle/>
        <a:p>
          <a:endParaRPr lang="en-US"/>
        </a:p>
      </dgm:t>
    </dgm:pt>
    <dgm:pt modelId="{F69230A9-03DC-4B26-8494-92CC671C068F}" type="sibTrans" cxnId="{C2D8F990-340F-4CD7-8DA6-A4D64E369EA0}">
      <dgm:prSet/>
      <dgm:spPr/>
      <dgm:t>
        <a:bodyPr/>
        <a:lstStyle/>
        <a:p>
          <a:endParaRPr lang="en-US"/>
        </a:p>
      </dgm:t>
    </dgm:pt>
    <dgm:pt modelId="{1725E90F-4AE5-44DD-9740-3D4041E9BB96}">
      <dgm:prSet/>
      <dgm:spPr/>
      <dgm:t>
        <a:bodyPr/>
        <a:lstStyle/>
        <a:p>
          <a:r>
            <a:rPr lang="en-US"/>
            <a:t>Clustering for Longitudinal Treatment Pattern Analysis.</a:t>
          </a:r>
        </a:p>
      </dgm:t>
    </dgm:pt>
    <dgm:pt modelId="{1E5443A6-0524-4C87-A652-AAF641779B7C}" type="parTrans" cxnId="{07DCB588-38F5-454C-BCBC-3141B096F993}">
      <dgm:prSet/>
      <dgm:spPr/>
      <dgm:t>
        <a:bodyPr/>
        <a:lstStyle/>
        <a:p>
          <a:endParaRPr lang="en-US"/>
        </a:p>
      </dgm:t>
    </dgm:pt>
    <dgm:pt modelId="{E30C35DE-39AA-41C0-91F5-34EB07AF6F96}" type="sibTrans" cxnId="{07DCB588-38F5-454C-BCBC-3141B096F993}">
      <dgm:prSet/>
      <dgm:spPr/>
      <dgm:t>
        <a:bodyPr/>
        <a:lstStyle/>
        <a:p>
          <a:endParaRPr lang="en-US"/>
        </a:p>
      </dgm:t>
    </dgm:pt>
    <dgm:pt modelId="{A4ABD6EC-1780-4A06-9371-4F496D4EECD5}">
      <dgm:prSet/>
      <dgm:spPr/>
      <dgm:t>
        <a:bodyPr/>
        <a:lstStyle/>
        <a:p>
          <a:r>
            <a:rPr lang="en-US"/>
            <a:t>Information Extraction from FDA Drug Labeling.</a:t>
          </a:r>
        </a:p>
      </dgm:t>
    </dgm:pt>
    <dgm:pt modelId="{E2C6871C-3EE8-4062-A94B-A59D3874BAC6}" type="parTrans" cxnId="{16C82079-9F44-4217-90C4-BEBB17B4083D}">
      <dgm:prSet/>
      <dgm:spPr/>
      <dgm:t>
        <a:bodyPr/>
        <a:lstStyle/>
        <a:p>
          <a:endParaRPr lang="en-US"/>
        </a:p>
      </dgm:t>
    </dgm:pt>
    <dgm:pt modelId="{C96F41FE-C901-4950-B760-15B27CA33B17}" type="sibTrans" cxnId="{16C82079-9F44-4217-90C4-BEBB17B4083D}">
      <dgm:prSet/>
      <dgm:spPr/>
      <dgm:t>
        <a:bodyPr/>
        <a:lstStyle/>
        <a:p>
          <a:endParaRPr lang="en-US"/>
        </a:p>
      </dgm:t>
    </dgm:pt>
    <dgm:pt modelId="{80D93AF0-6439-4CF9-9603-6E68D8029C47}" type="pres">
      <dgm:prSet presAssocID="{0C84D008-144F-4E7F-BE28-B278B94EA2B8}" presName="vert0" presStyleCnt="0">
        <dgm:presLayoutVars>
          <dgm:dir/>
          <dgm:animOne val="branch"/>
          <dgm:animLvl val="lvl"/>
        </dgm:presLayoutVars>
      </dgm:prSet>
      <dgm:spPr/>
    </dgm:pt>
    <dgm:pt modelId="{F2F592E4-5A48-4D41-A56A-480AE2A3B397}" type="pres">
      <dgm:prSet presAssocID="{1D53275A-1105-4D49-81FA-23CD63BF3CC6}" presName="thickLine" presStyleLbl="alignNode1" presStyleIdx="0" presStyleCnt="5"/>
      <dgm:spPr/>
    </dgm:pt>
    <dgm:pt modelId="{A9A4E2B8-DB01-4DFF-B586-980BC64693A6}" type="pres">
      <dgm:prSet presAssocID="{1D53275A-1105-4D49-81FA-23CD63BF3CC6}" presName="horz1" presStyleCnt="0"/>
      <dgm:spPr/>
    </dgm:pt>
    <dgm:pt modelId="{D1394EB8-FE88-4D88-8880-CAF932F76F62}" type="pres">
      <dgm:prSet presAssocID="{1D53275A-1105-4D49-81FA-23CD63BF3CC6}" presName="tx1" presStyleLbl="revTx" presStyleIdx="0" presStyleCnt="5"/>
      <dgm:spPr/>
    </dgm:pt>
    <dgm:pt modelId="{0AD2BD2F-27AC-4528-9364-FEF9F7E57A3D}" type="pres">
      <dgm:prSet presAssocID="{1D53275A-1105-4D49-81FA-23CD63BF3CC6}" presName="vert1" presStyleCnt="0"/>
      <dgm:spPr/>
    </dgm:pt>
    <dgm:pt modelId="{FB73C8D1-3CA0-4142-8526-6CED1456AC44}" type="pres">
      <dgm:prSet presAssocID="{6288360B-0E9A-4C2E-9543-4E66A34716E9}" presName="thickLine" presStyleLbl="alignNode1" presStyleIdx="1" presStyleCnt="5"/>
      <dgm:spPr/>
    </dgm:pt>
    <dgm:pt modelId="{73019B4B-B099-4611-B786-51882E63F634}" type="pres">
      <dgm:prSet presAssocID="{6288360B-0E9A-4C2E-9543-4E66A34716E9}" presName="horz1" presStyleCnt="0"/>
      <dgm:spPr/>
    </dgm:pt>
    <dgm:pt modelId="{3D79787F-0909-484E-8A10-10FBE3B58AB5}" type="pres">
      <dgm:prSet presAssocID="{6288360B-0E9A-4C2E-9543-4E66A34716E9}" presName="tx1" presStyleLbl="revTx" presStyleIdx="1" presStyleCnt="5"/>
      <dgm:spPr/>
    </dgm:pt>
    <dgm:pt modelId="{A2455EAE-8553-469C-B95E-F8709C3DFC11}" type="pres">
      <dgm:prSet presAssocID="{6288360B-0E9A-4C2E-9543-4E66A34716E9}" presName="vert1" presStyleCnt="0"/>
      <dgm:spPr/>
    </dgm:pt>
    <dgm:pt modelId="{31592712-44AD-4218-9C89-B9127B86DEBF}" type="pres">
      <dgm:prSet presAssocID="{94640E7D-C667-45FF-AD7E-FF33083BB31D}" presName="thickLine" presStyleLbl="alignNode1" presStyleIdx="2" presStyleCnt="5"/>
      <dgm:spPr/>
    </dgm:pt>
    <dgm:pt modelId="{D511ED9D-D02F-4017-BAD7-174D72627F9A}" type="pres">
      <dgm:prSet presAssocID="{94640E7D-C667-45FF-AD7E-FF33083BB31D}" presName="horz1" presStyleCnt="0"/>
      <dgm:spPr/>
    </dgm:pt>
    <dgm:pt modelId="{026E698F-DC0B-48E8-B6A1-4EB5ABF65BB6}" type="pres">
      <dgm:prSet presAssocID="{94640E7D-C667-45FF-AD7E-FF33083BB31D}" presName="tx1" presStyleLbl="revTx" presStyleIdx="2" presStyleCnt="5"/>
      <dgm:spPr/>
    </dgm:pt>
    <dgm:pt modelId="{92699F83-889B-45C2-A902-2092F0C6B7D8}" type="pres">
      <dgm:prSet presAssocID="{94640E7D-C667-45FF-AD7E-FF33083BB31D}" presName="vert1" presStyleCnt="0"/>
      <dgm:spPr/>
    </dgm:pt>
    <dgm:pt modelId="{82650761-940E-4B46-BDA4-320F0E78EB55}" type="pres">
      <dgm:prSet presAssocID="{1725E90F-4AE5-44DD-9740-3D4041E9BB96}" presName="thickLine" presStyleLbl="alignNode1" presStyleIdx="3" presStyleCnt="5"/>
      <dgm:spPr/>
    </dgm:pt>
    <dgm:pt modelId="{DC52B930-1E88-46FB-910C-346725DF0DE9}" type="pres">
      <dgm:prSet presAssocID="{1725E90F-4AE5-44DD-9740-3D4041E9BB96}" presName="horz1" presStyleCnt="0"/>
      <dgm:spPr/>
    </dgm:pt>
    <dgm:pt modelId="{9BDF6D6E-0243-4ADE-99BF-B6997711FEC3}" type="pres">
      <dgm:prSet presAssocID="{1725E90F-4AE5-44DD-9740-3D4041E9BB96}" presName="tx1" presStyleLbl="revTx" presStyleIdx="3" presStyleCnt="5"/>
      <dgm:spPr/>
    </dgm:pt>
    <dgm:pt modelId="{CCAE93D4-CA6B-42F1-A14D-13183FAD4B39}" type="pres">
      <dgm:prSet presAssocID="{1725E90F-4AE5-44DD-9740-3D4041E9BB96}" presName="vert1" presStyleCnt="0"/>
      <dgm:spPr/>
    </dgm:pt>
    <dgm:pt modelId="{1D0A818A-0B72-4839-B04E-37E4D2A08D51}" type="pres">
      <dgm:prSet presAssocID="{A4ABD6EC-1780-4A06-9371-4F496D4EECD5}" presName="thickLine" presStyleLbl="alignNode1" presStyleIdx="4" presStyleCnt="5"/>
      <dgm:spPr/>
    </dgm:pt>
    <dgm:pt modelId="{862F2E12-0524-4117-AF27-51EEF02AE8C4}" type="pres">
      <dgm:prSet presAssocID="{A4ABD6EC-1780-4A06-9371-4F496D4EECD5}" presName="horz1" presStyleCnt="0"/>
      <dgm:spPr/>
    </dgm:pt>
    <dgm:pt modelId="{7D88860F-0D3F-408E-BD2F-93A55F2CCB51}" type="pres">
      <dgm:prSet presAssocID="{A4ABD6EC-1780-4A06-9371-4F496D4EECD5}" presName="tx1" presStyleLbl="revTx" presStyleIdx="4" presStyleCnt="5"/>
      <dgm:spPr/>
    </dgm:pt>
    <dgm:pt modelId="{6AC3AF32-5319-4FF4-9F17-F17C79670490}" type="pres">
      <dgm:prSet presAssocID="{A4ABD6EC-1780-4A06-9371-4F496D4EECD5}" presName="vert1" presStyleCnt="0"/>
      <dgm:spPr/>
    </dgm:pt>
  </dgm:ptLst>
  <dgm:cxnLst>
    <dgm:cxn modelId="{82EDF806-7044-4D10-BB75-02D02320B55F}" srcId="{0C84D008-144F-4E7F-BE28-B278B94EA2B8}" destId="{6288360B-0E9A-4C2E-9543-4E66A34716E9}" srcOrd="1" destOrd="0" parTransId="{C1E0DD60-0398-4EB9-84B2-ECBFB8834895}" sibTransId="{E7ED8A3A-E173-4196-9062-FB7184DB4893}"/>
    <dgm:cxn modelId="{6CDA3529-455F-41FD-997F-63FE63791543}" type="presOf" srcId="{0C84D008-144F-4E7F-BE28-B278B94EA2B8}" destId="{80D93AF0-6439-4CF9-9603-6E68D8029C47}" srcOrd="0" destOrd="0" presId="urn:microsoft.com/office/officeart/2008/layout/LinedList"/>
    <dgm:cxn modelId="{E97E384F-FBB5-4DD8-A295-106AE61870B5}" type="presOf" srcId="{A4ABD6EC-1780-4A06-9371-4F496D4EECD5}" destId="{7D88860F-0D3F-408E-BD2F-93A55F2CCB51}" srcOrd="0" destOrd="0" presId="urn:microsoft.com/office/officeart/2008/layout/LinedList"/>
    <dgm:cxn modelId="{16C82079-9F44-4217-90C4-BEBB17B4083D}" srcId="{0C84D008-144F-4E7F-BE28-B278B94EA2B8}" destId="{A4ABD6EC-1780-4A06-9371-4F496D4EECD5}" srcOrd="4" destOrd="0" parTransId="{E2C6871C-3EE8-4062-A94B-A59D3874BAC6}" sibTransId="{C96F41FE-C901-4950-B760-15B27CA33B17}"/>
    <dgm:cxn modelId="{07DCB588-38F5-454C-BCBC-3141B096F993}" srcId="{0C84D008-144F-4E7F-BE28-B278B94EA2B8}" destId="{1725E90F-4AE5-44DD-9740-3D4041E9BB96}" srcOrd="3" destOrd="0" parTransId="{1E5443A6-0524-4C87-A652-AAF641779B7C}" sibTransId="{E30C35DE-39AA-41C0-91F5-34EB07AF6F96}"/>
    <dgm:cxn modelId="{5A70A18D-6D14-4D2A-9C43-F081AA674BAF}" type="presOf" srcId="{94640E7D-C667-45FF-AD7E-FF33083BB31D}" destId="{026E698F-DC0B-48E8-B6A1-4EB5ABF65BB6}" srcOrd="0" destOrd="0" presId="urn:microsoft.com/office/officeart/2008/layout/LinedList"/>
    <dgm:cxn modelId="{C2D8F990-340F-4CD7-8DA6-A4D64E369EA0}" srcId="{0C84D008-144F-4E7F-BE28-B278B94EA2B8}" destId="{94640E7D-C667-45FF-AD7E-FF33083BB31D}" srcOrd="2" destOrd="0" parTransId="{B07C049F-A3A6-4552-9808-FCA4E2DD957C}" sibTransId="{F69230A9-03DC-4B26-8494-92CC671C068F}"/>
    <dgm:cxn modelId="{43D65A96-3D55-40EA-8CC6-ED5834576680}" type="presOf" srcId="{1725E90F-4AE5-44DD-9740-3D4041E9BB96}" destId="{9BDF6D6E-0243-4ADE-99BF-B6997711FEC3}" srcOrd="0" destOrd="0" presId="urn:microsoft.com/office/officeart/2008/layout/LinedList"/>
    <dgm:cxn modelId="{14457BB5-F675-4BAA-8EE3-D8A7ACDE11BF}" type="presOf" srcId="{1D53275A-1105-4D49-81FA-23CD63BF3CC6}" destId="{D1394EB8-FE88-4D88-8880-CAF932F76F62}" srcOrd="0" destOrd="0" presId="urn:microsoft.com/office/officeart/2008/layout/LinedList"/>
    <dgm:cxn modelId="{03A092DF-02EA-4D0B-8C4A-3A4C3DA987F3}" type="presOf" srcId="{6288360B-0E9A-4C2E-9543-4E66A34716E9}" destId="{3D79787F-0909-484E-8A10-10FBE3B58AB5}" srcOrd="0" destOrd="0" presId="urn:microsoft.com/office/officeart/2008/layout/LinedList"/>
    <dgm:cxn modelId="{D2139FE7-CA9D-4B69-BC3E-91D879E69E30}" srcId="{0C84D008-144F-4E7F-BE28-B278B94EA2B8}" destId="{1D53275A-1105-4D49-81FA-23CD63BF3CC6}" srcOrd="0" destOrd="0" parTransId="{483B60CF-47FD-4F22-9020-F5DC2B3B41D4}" sibTransId="{9891B30C-76B6-46F5-B0C4-F937C84BE291}"/>
    <dgm:cxn modelId="{FE774752-EA10-4A67-B33A-9D4923E3A12E}" type="presParOf" srcId="{80D93AF0-6439-4CF9-9603-6E68D8029C47}" destId="{F2F592E4-5A48-4D41-A56A-480AE2A3B397}" srcOrd="0" destOrd="0" presId="urn:microsoft.com/office/officeart/2008/layout/LinedList"/>
    <dgm:cxn modelId="{6C16AB42-A7E0-4096-8283-87F4C9203401}" type="presParOf" srcId="{80D93AF0-6439-4CF9-9603-6E68D8029C47}" destId="{A9A4E2B8-DB01-4DFF-B586-980BC64693A6}" srcOrd="1" destOrd="0" presId="urn:microsoft.com/office/officeart/2008/layout/LinedList"/>
    <dgm:cxn modelId="{9AEE3718-AEC6-4870-934C-43C02DBE3B3F}" type="presParOf" srcId="{A9A4E2B8-DB01-4DFF-B586-980BC64693A6}" destId="{D1394EB8-FE88-4D88-8880-CAF932F76F62}" srcOrd="0" destOrd="0" presId="urn:microsoft.com/office/officeart/2008/layout/LinedList"/>
    <dgm:cxn modelId="{BB2FDF4D-8C99-471A-92F8-56F4F71C67E7}" type="presParOf" srcId="{A9A4E2B8-DB01-4DFF-B586-980BC64693A6}" destId="{0AD2BD2F-27AC-4528-9364-FEF9F7E57A3D}" srcOrd="1" destOrd="0" presId="urn:microsoft.com/office/officeart/2008/layout/LinedList"/>
    <dgm:cxn modelId="{9A876D4E-ED82-4D31-822D-93E2DAACA335}" type="presParOf" srcId="{80D93AF0-6439-4CF9-9603-6E68D8029C47}" destId="{FB73C8D1-3CA0-4142-8526-6CED1456AC44}" srcOrd="2" destOrd="0" presId="urn:microsoft.com/office/officeart/2008/layout/LinedList"/>
    <dgm:cxn modelId="{93F55CAD-F249-469B-AB4F-DB5ACE475F11}" type="presParOf" srcId="{80D93AF0-6439-4CF9-9603-6E68D8029C47}" destId="{73019B4B-B099-4611-B786-51882E63F634}" srcOrd="3" destOrd="0" presId="urn:microsoft.com/office/officeart/2008/layout/LinedList"/>
    <dgm:cxn modelId="{7AD2295E-1864-4E26-9D21-290299BA90E6}" type="presParOf" srcId="{73019B4B-B099-4611-B786-51882E63F634}" destId="{3D79787F-0909-484E-8A10-10FBE3B58AB5}" srcOrd="0" destOrd="0" presId="urn:microsoft.com/office/officeart/2008/layout/LinedList"/>
    <dgm:cxn modelId="{EDEB5453-2259-4BC4-860D-F68F8F490DC3}" type="presParOf" srcId="{73019B4B-B099-4611-B786-51882E63F634}" destId="{A2455EAE-8553-469C-B95E-F8709C3DFC11}" srcOrd="1" destOrd="0" presId="urn:microsoft.com/office/officeart/2008/layout/LinedList"/>
    <dgm:cxn modelId="{A961DD18-584A-4AD6-B103-8131F534D78A}" type="presParOf" srcId="{80D93AF0-6439-4CF9-9603-6E68D8029C47}" destId="{31592712-44AD-4218-9C89-B9127B86DEBF}" srcOrd="4" destOrd="0" presId="urn:microsoft.com/office/officeart/2008/layout/LinedList"/>
    <dgm:cxn modelId="{3566F640-EF57-41A5-8BBF-F342A2B6BC40}" type="presParOf" srcId="{80D93AF0-6439-4CF9-9603-6E68D8029C47}" destId="{D511ED9D-D02F-4017-BAD7-174D72627F9A}" srcOrd="5" destOrd="0" presId="urn:microsoft.com/office/officeart/2008/layout/LinedList"/>
    <dgm:cxn modelId="{1F892018-206C-42D2-824E-F6D13915A767}" type="presParOf" srcId="{D511ED9D-D02F-4017-BAD7-174D72627F9A}" destId="{026E698F-DC0B-48E8-B6A1-4EB5ABF65BB6}" srcOrd="0" destOrd="0" presId="urn:microsoft.com/office/officeart/2008/layout/LinedList"/>
    <dgm:cxn modelId="{28D7C67D-8798-40EE-943F-7C18C971FE8F}" type="presParOf" srcId="{D511ED9D-D02F-4017-BAD7-174D72627F9A}" destId="{92699F83-889B-45C2-A902-2092F0C6B7D8}" srcOrd="1" destOrd="0" presId="urn:microsoft.com/office/officeart/2008/layout/LinedList"/>
    <dgm:cxn modelId="{312149A5-7942-4559-974B-D9EB847EC6E4}" type="presParOf" srcId="{80D93AF0-6439-4CF9-9603-6E68D8029C47}" destId="{82650761-940E-4B46-BDA4-320F0E78EB55}" srcOrd="6" destOrd="0" presId="urn:microsoft.com/office/officeart/2008/layout/LinedList"/>
    <dgm:cxn modelId="{54C0A8DB-46A8-4FEA-9748-753439BC89C4}" type="presParOf" srcId="{80D93AF0-6439-4CF9-9603-6E68D8029C47}" destId="{DC52B930-1E88-46FB-910C-346725DF0DE9}" srcOrd="7" destOrd="0" presId="urn:microsoft.com/office/officeart/2008/layout/LinedList"/>
    <dgm:cxn modelId="{686528F2-C858-4A96-BE92-401BBF5D5052}" type="presParOf" srcId="{DC52B930-1E88-46FB-910C-346725DF0DE9}" destId="{9BDF6D6E-0243-4ADE-99BF-B6997711FEC3}" srcOrd="0" destOrd="0" presId="urn:microsoft.com/office/officeart/2008/layout/LinedList"/>
    <dgm:cxn modelId="{EA853EE7-D053-4E69-8EA0-58025C094B75}" type="presParOf" srcId="{DC52B930-1E88-46FB-910C-346725DF0DE9}" destId="{CCAE93D4-CA6B-42F1-A14D-13183FAD4B39}" srcOrd="1" destOrd="0" presId="urn:microsoft.com/office/officeart/2008/layout/LinedList"/>
    <dgm:cxn modelId="{3C993767-ED76-4CDC-8A4A-A9400DE6E353}" type="presParOf" srcId="{80D93AF0-6439-4CF9-9603-6E68D8029C47}" destId="{1D0A818A-0B72-4839-B04E-37E4D2A08D51}" srcOrd="8" destOrd="0" presId="urn:microsoft.com/office/officeart/2008/layout/LinedList"/>
    <dgm:cxn modelId="{2B764375-F752-4C66-8FEA-8B6EE6A84F35}" type="presParOf" srcId="{80D93AF0-6439-4CF9-9603-6E68D8029C47}" destId="{862F2E12-0524-4117-AF27-51EEF02AE8C4}" srcOrd="9" destOrd="0" presId="urn:microsoft.com/office/officeart/2008/layout/LinedList"/>
    <dgm:cxn modelId="{2B5D21B9-E212-4C8C-9F52-8960E611FFC7}" type="presParOf" srcId="{862F2E12-0524-4117-AF27-51EEF02AE8C4}" destId="{7D88860F-0D3F-408E-BD2F-93A55F2CCB51}" srcOrd="0" destOrd="0" presId="urn:microsoft.com/office/officeart/2008/layout/LinedList"/>
    <dgm:cxn modelId="{406E9F7F-3FB6-498E-87C1-E9910371CAEE}" type="presParOf" srcId="{862F2E12-0524-4117-AF27-51EEF02AE8C4}" destId="{6AC3AF32-5319-4FF4-9F17-F17C796704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07740E-D9A4-49BE-8887-B4A5955DEE04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C03D567-08E4-4446-A0A7-9E0858FE4C22}">
      <dgm:prSet/>
      <dgm:spPr/>
      <dgm:t>
        <a:bodyPr/>
        <a:lstStyle/>
        <a:p>
          <a:r>
            <a:rPr lang="en-US"/>
            <a:t>Data Collection from FAERS (2005–2024).</a:t>
          </a:r>
        </a:p>
      </dgm:t>
    </dgm:pt>
    <dgm:pt modelId="{79BBB150-2449-4453-B0DA-26EE978D71CA}" type="parTrans" cxnId="{660A8724-7778-41DF-B76A-6E4A01909ADB}">
      <dgm:prSet/>
      <dgm:spPr/>
      <dgm:t>
        <a:bodyPr/>
        <a:lstStyle/>
        <a:p>
          <a:endParaRPr lang="en-US"/>
        </a:p>
      </dgm:t>
    </dgm:pt>
    <dgm:pt modelId="{C3AE08BF-64AA-4B73-9F69-2F03E73DA8AC}" type="sibTrans" cxnId="{660A8724-7778-41DF-B76A-6E4A01909ADB}">
      <dgm:prSet/>
      <dgm:spPr/>
      <dgm:t>
        <a:bodyPr/>
        <a:lstStyle/>
        <a:p>
          <a:endParaRPr lang="en-US"/>
        </a:p>
      </dgm:t>
    </dgm:pt>
    <dgm:pt modelId="{CA7AE4D6-0B6D-4FFB-B731-2FF07C462E90}">
      <dgm:prSet/>
      <dgm:spPr/>
      <dgm:t>
        <a:bodyPr/>
        <a:lstStyle/>
        <a:p>
          <a:r>
            <a:rPr lang="en-US"/>
            <a:t>NLP-Based Information Extraction (NER, Text Summarization, Sentiment Analysis).</a:t>
          </a:r>
        </a:p>
      </dgm:t>
    </dgm:pt>
    <dgm:pt modelId="{EA20FD0F-7BA0-4495-BB8B-DE7623C18B28}" type="parTrans" cxnId="{8F18C57C-B7AD-4081-A3E3-89FC24689AEC}">
      <dgm:prSet/>
      <dgm:spPr/>
      <dgm:t>
        <a:bodyPr/>
        <a:lstStyle/>
        <a:p>
          <a:endParaRPr lang="en-US"/>
        </a:p>
      </dgm:t>
    </dgm:pt>
    <dgm:pt modelId="{6B5E0170-BAAB-47EF-B361-3ADFB6925CC3}" type="sibTrans" cxnId="{8F18C57C-B7AD-4081-A3E3-89FC24689AEC}">
      <dgm:prSet/>
      <dgm:spPr/>
      <dgm:t>
        <a:bodyPr/>
        <a:lstStyle/>
        <a:p>
          <a:endParaRPr lang="en-US"/>
        </a:p>
      </dgm:t>
    </dgm:pt>
    <dgm:pt modelId="{E9ADE4A3-333F-467C-979A-34690800C30B}">
      <dgm:prSet/>
      <dgm:spPr/>
      <dgm:t>
        <a:bodyPr/>
        <a:lstStyle/>
        <a:p>
          <a:r>
            <a:rPr lang="en-US"/>
            <a:t>Text Mining &amp; Pattern Recognition (Topic Modeling, Clustering, Anomaly Detection).</a:t>
          </a:r>
        </a:p>
      </dgm:t>
    </dgm:pt>
    <dgm:pt modelId="{1F8FF030-2E6B-4AC2-ABE7-B7B811102C52}" type="parTrans" cxnId="{25E753E7-3D6F-483A-88FD-A022F3E4F821}">
      <dgm:prSet/>
      <dgm:spPr/>
      <dgm:t>
        <a:bodyPr/>
        <a:lstStyle/>
        <a:p>
          <a:endParaRPr lang="en-US"/>
        </a:p>
      </dgm:t>
    </dgm:pt>
    <dgm:pt modelId="{9E2B4E1D-9FF2-4ED3-8BB0-E0E5B28FB8B0}" type="sibTrans" cxnId="{25E753E7-3D6F-483A-88FD-A022F3E4F821}">
      <dgm:prSet/>
      <dgm:spPr/>
      <dgm:t>
        <a:bodyPr/>
        <a:lstStyle/>
        <a:p>
          <a:endParaRPr lang="en-US"/>
        </a:p>
      </dgm:t>
    </dgm:pt>
    <dgm:pt modelId="{622E6224-C51E-438E-83DD-191F049909D4}">
      <dgm:prSet/>
      <dgm:spPr/>
      <dgm:t>
        <a:bodyPr/>
        <a:lstStyle/>
        <a:p>
          <a:r>
            <a:rPr lang="en-US"/>
            <a:t>Statistical Analysis (PRR, ROR) and Visualization.</a:t>
          </a:r>
        </a:p>
      </dgm:t>
    </dgm:pt>
    <dgm:pt modelId="{6F44F6D9-CFA1-41E8-B62F-F0DB7F5B5CFD}" type="parTrans" cxnId="{FA84B0EB-8011-4647-84AA-FD089D485805}">
      <dgm:prSet/>
      <dgm:spPr/>
      <dgm:t>
        <a:bodyPr/>
        <a:lstStyle/>
        <a:p>
          <a:endParaRPr lang="en-US"/>
        </a:p>
      </dgm:t>
    </dgm:pt>
    <dgm:pt modelId="{7D2EF2B5-B8B4-449F-9502-C6C2FCC6A17E}" type="sibTrans" cxnId="{FA84B0EB-8011-4647-84AA-FD089D485805}">
      <dgm:prSet/>
      <dgm:spPr/>
      <dgm:t>
        <a:bodyPr/>
        <a:lstStyle/>
        <a:p>
          <a:endParaRPr lang="en-US"/>
        </a:p>
      </dgm:t>
    </dgm:pt>
    <dgm:pt modelId="{38C041EC-468A-4CCD-9C1F-984BB8556CFD}">
      <dgm:prSet/>
      <dgm:spPr/>
      <dgm:t>
        <a:bodyPr/>
        <a:lstStyle/>
        <a:p>
          <a:r>
            <a:rPr lang="en-US"/>
            <a:t>Model Validation &amp; Interpretation.</a:t>
          </a:r>
        </a:p>
      </dgm:t>
    </dgm:pt>
    <dgm:pt modelId="{904448E6-4456-4C9E-B235-D8979AD5BFB5}" type="parTrans" cxnId="{521C3B67-3FE7-4742-8E43-9E96715BE954}">
      <dgm:prSet/>
      <dgm:spPr/>
      <dgm:t>
        <a:bodyPr/>
        <a:lstStyle/>
        <a:p>
          <a:endParaRPr lang="en-US"/>
        </a:p>
      </dgm:t>
    </dgm:pt>
    <dgm:pt modelId="{FF5501FA-DAE9-4A33-9DCF-FA32860D885D}" type="sibTrans" cxnId="{521C3B67-3FE7-4742-8E43-9E96715BE954}">
      <dgm:prSet/>
      <dgm:spPr/>
      <dgm:t>
        <a:bodyPr/>
        <a:lstStyle/>
        <a:p>
          <a:endParaRPr lang="en-US"/>
        </a:p>
      </dgm:t>
    </dgm:pt>
    <dgm:pt modelId="{34B52052-E340-436E-8A3E-0EE7B17BF37B}" type="pres">
      <dgm:prSet presAssocID="{2307740E-D9A4-49BE-8887-B4A5955DEE04}" presName="vert0" presStyleCnt="0">
        <dgm:presLayoutVars>
          <dgm:dir/>
          <dgm:animOne val="branch"/>
          <dgm:animLvl val="lvl"/>
        </dgm:presLayoutVars>
      </dgm:prSet>
      <dgm:spPr/>
    </dgm:pt>
    <dgm:pt modelId="{BB6B0BB3-B11B-468F-AFEA-F11702C7713D}" type="pres">
      <dgm:prSet presAssocID="{7C03D567-08E4-4446-A0A7-9E0858FE4C22}" presName="thickLine" presStyleLbl="alignNode1" presStyleIdx="0" presStyleCnt="5"/>
      <dgm:spPr/>
    </dgm:pt>
    <dgm:pt modelId="{EA66DEC0-D4A0-465F-A4DE-F162F5B353FB}" type="pres">
      <dgm:prSet presAssocID="{7C03D567-08E4-4446-A0A7-9E0858FE4C22}" presName="horz1" presStyleCnt="0"/>
      <dgm:spPr/>
    </dgm:pt>
    <dgm:pt modelId="{177AEED8-8A35-4C6A-B06C-56108883D1B4}" type="pres">
      <dgm:prSet presAssocID="{7C03D567-08E4-4446-A0A7-9E0858FE4C22}" presName="tx1" presStyleLbl="revTx" presStyleIdx="0" presStyleCnt="5"/>
      <dgm:spPr/>
    </dgm:pt>
    <dgm:pt modelId="{55A3EB5E-D92D-4BC5-8AA9-B8D2D908A79C}" type="pres">
      <dgm:prSet presAssocID="{7C03D567-08E4-4446-A0A7-9E0858FE4C22}" presName="vert1" presStyleCnt="0"/>
      <dgm:spPr/>
    </dgm:pt>
    <dgm:pt modelId="{2407F133-9AA5-420F-891D-EAC532BC4A26}" type="pres">
      <dgm:prSet presAssocID="{CA7AE4D6-0B6D-4FFB-B731-2FF07C462E90}" presName="thickLine" presStyleLbl="alignNode1" presStyleIdx="1" presStyleCnt="5"/>
      <dgm:spPr/>
    </dgm:pt>
    <dgm:pt modelId="{8B671153-D82C-4C49-AA36-4EB8EC76EB6F}" type="pres">
      <dgm:prSet presAssocID="{CA7AE4D6-0B6D-4FFB-B731-2FF07C462E90}" presName="horz1" presStyleCnt="0"/>
      <dgm:spPr/>
    </dgm:pt>
    <dgm:pt modelId="{B32573DE-4C8F-4163-850B-139CB6906E90}" type="pres">
      <dgm:prSet presAssocID="{CA7AE4D6-0B6D-4FFB-B731-2FF07C462E90}" presName="tx1" presStyleLbl="revTx" presStyleIdx="1" presStyleCnt="5"/>
      <dgm:spPr/>
    </dgm:pt>
    <dgm:pt modelId="{37422E67-ED5A-46F9-AA1E-CAF1E4E4A992}" type="pres">
      <dgm:prSet presAssocID="{CA7AE4D6-0B6D-4FFB-B731-2FF07C462E90}" presName="vert1" presStyleCnt="0"/>
      <dgm:spPr/>
    </dgm:pt>
    <dgm:pt modelId="{D05718B3-7393-41FB-86B0-3E9FB255539F}" type="pres">
      <dgm:prSet presAssocID="{E9ADE4A3-333F-467C-979A-34690800C30B}" presName="thickLine" presStyleLbl="alignNode1" presStyleIdx="2" presStyleCnt="5"/>
      <dgm:spPr/>
    </dgm:pt>
    <dgm:pt modelId="{1FBBC1BE-29EA-45DF-9C28-010942125DDA}" type="pres">
      <dgm:prSet presAssocID="{E9ADE4A3-333F-467C-979A-34690800C30B}" presName="horz1" presStyleCnt="0"/>
      <dgm:spPr/>
    </dgm:pt>
    <dgm:pt modelId="{DAD84C97-83B5-4635-B003-2B10A80969A0}" type="pres">
      <dgm:prSet presAssocID="{E9ADE4A3-333F-467C-979A-34690800C30B}" presName="tx1" presStyleLbl="revTx" presStyleIdx="2" presStyleCnt="5"/>
      <dgm:spPr/>
    </dgm:pt>
    <dgm:pt modelId="{4385FDB4-B7D9-486E-A2C7-F61B2257027D}" type="pres">
      <dgm:prSet presAssocID="{E9ADE4A3-333F-467C-979A-34690800C30B}" presName="vert1" presStyleCnt="0"/>
      <dgm:spPr/>
    </dgm:pt>
    <dgm:pt modelId="{E702DF5F-19F0-4A6A-A17D-27E0264523C5}" type="pres">
      <dgm:prSet presAssocID="{622E6224-C51E-438E-83DD-191F049909D4}" presName="thickLine" presStyleLbl="alignNode1" presStyleIdx="3" presStyleCnt="5"/>
      <dgm:spPr/>
    </dgm:pt>
    <dgm:pt modelId="{C1133BE3-A8D6-4429-89DB-42B62248BE1C}" type="pres">
      <dgm:prSet presAssocID="{622E6224-C51E-438E-83DD-191F049909D4}" presName="horz1" presStyleCnt="0"/>
      <dgm:spPr/>
    </dgm:pt>
    <dgm:pt modelId="{5318D3F3-8A31-4414-81BA-F3FDFB13D305}" type="pres">
      <dgm:prSet presAssocID="{622E6224-C51E-438E-83DD-191F049909D4}" presName="tx1" presStyleLbl="revTx" presStyleIdx="3" presStyleCnt="5"/>
      <dgm:spPr/>
    </dgm:pt>
    <dgm:pt modelId="{B080BF4E-393B-4351-9E69-4A870216BA32}" type="pres">
      <dgm:prSet presAssocID="{622E6224-C51E-438E-83DD-191F049909D4}" presName="vert1" presStyleCnt="0"/>
      <dgm:spPr/>
    </dgm:pt>
    <dgm:pt modelId="{8247A74D-E135-4FE2-B780-FDE860DE1CFF}" type="pres">
      <dgm:prSet presAssocID="{38C041EC-468A-4CCD-9C1F-984BB8556CFD}" presName="thickLine" presStyleLbl="alignNode1" presStyleIdx="4" presStyleCnt="5"/>
      <dgm:spPr/>
    </dgm:pt>
    <dgm:pt modelId="{68BC01EF-35EB-4A0F-AD55-2EF272EF0DC6}" type="pres">
      <dgm:prSet presAssocID="{38C041EC-468A-4CCD-9C1F-984BB8556CFD}" presName="horz1" presStyleCnt="0"/>
      <dgm:spPr/>
    </dgm:pt>
    <dgm:pt modelId="{588FCF12-4163-4423-9521-CFD317931F05}" type="pres">
      <dgm:prSet presAssocID="{38C041EC-468A-4CCD-9C1F-984BB8556CFD}" presName="tx1" presStyleLbl="revTx" presStyleIdx="4" presStyleCnt="5"/>
      <dgm:spPr/>
    </dgm:pt>
    <dgm:pt modelId="{DB41C037-948E-4ECF-A2BE-79DA03C4EF23}" type="pres">
      <dgm:prSet presAssocID="{38C041EC-468A-4CCD-9C1F-984BB8556CFD}" presName="vert1" presStyleCnt="0"/>
      <dgm:spPr/>
    </dgm:pt>
  </dgm:ptLst>
  <dgm:cxnLst>
    <dgm:cxn modelId="{660A8724-7778-41DF-B76A-6E4A01909ADB}" srcId="{2307740E-D9A4-49BE-8887-B4A5955DEE04}" destId="{7C03D567-08E4-4446-A0A7-9E0858FE4C22}" srcOrd="0" destOrd="0" parTransId="{79BBB150-2449-4453-B0DA-26EE978D71CA}" sibTransId="{C3AE08BF-64AA-4B73-9F69-2F03E73DA8AC}"/>
    <dgm:cxn modelId="{2438E13E-5EDF-46C3-811A-52E81559A835}" type="presOf" srcId="{38C041EC-468A-4CCD-9C1F-984BB8556CFD}" destId="{588FCF12-4163-4423-9521-CFD317931F05}" srcOrd="0" destOrd="0" presId="urn:microsoft.com/office/officeart/2008/layout/LinedList"/>
    <dgm:cxn modelId="{692C3848-B01F-44E1-8582-D3D08B5B123B}" type="presOf" srcId="{622E6224-C51E-438E-83DD-191F049909D4}" destId="{5318D3F3-8A31-4414-81BA-F3FDFB13D305}" srcOrd="0" destOrd="0" presId="urn:microsoft.com/office/officeart/2008/layout/LinedList"/>
    <dgm:cxn modelId="{521C3B67-3FE7-4742-8E43-9E96715BE954}" srcId="{2307740E-D9A4-49BE-8887-B4A5955DEE04}" destId="{38C041EC-468A-4CCD-9C1F-984BB8556CFD}" srcOrd="4" destOrd="0" parTransId="{904448E6-4456-4C9E-B235-D8979AD5BFB5}" sibTransId="{FF5501FA-DAE9-4A33-9DCF-FA32860D885D}"/>
    <dgm:cxn modelId="{44680873-715B-4017-AA1C-DC0E9222FB5C}" type="presOf" srcId="{2307740E-D9A4-49BE-8887-B4A5955DEE04}" destId="{34B52052-E340-436E-8A3E-0EE7B17BF37B}" srcOrd="0" destOrd="0" presId="urn:microsoft.com/office/officeart/2008/layout/LinedList"/>
    <dgm:cxn modelId="{8F18C57C-B7AD-4081-A3E3-89FC24689AEC}" srcId="{2307740E-D9A4-49BE-8887-B4A5955DEE04}" destId="{CA7AE4D6-0B6D-4FFB-B731-2FF07C462E90}" srcOrd="1" destOrd="0" parTransId="{EA20FD0F-7BA0-4495-BB8B-DE7623C18B28}" sibTransId="{6B5E0170-BAAB-47EF-B361-3ADFB6925CC3}"/>
    <dgm:cxn modelId="{499F3B96-63C8-4820-88DA-65EFEA1C70F1}" type="presOf" srcId="{CA7AE4D6-0B6D-4FFB-B731-2FF07C462E90}" destId="{B32573DE-4C8F-4163-850B-139CB6906E90}" srcOrd="0" destOrd="0" presId="urn:microsoft.com/office/officeart/2008/layout/LinedList"/>
    <dgm:cxn modelId="{2464769E-710C-4D70-B7C4-107CB5F75EAF}" type="presOf" srcId="{7C03D567-08E4-4446-A0A7-9E0858FE4C22}" destId="{177AEED8-8A35-4C6A-B06C-56108883D1B4}" srcOrd="0" destOrd="0" presId="urn:microsoft.com/office/officeart/2008/layout/LinedList"/>
    <dgm:cxn modelId="{BDC9E8A9-0B2E-4D83-9FFA-0611A591BB74}" type="presOf" srcId="{E9ADE4A3-333F-467C-979A-34690800C30B}" destId="{DAD84C97-83B5-4635-B003-2B10A80969A0}" srcOrd="0" destOrd="0" presId="urn:microsoft.com/office/officeart/2008/layout/LinedList"/>
    <dgm:cxn modelId="{25E753E7-3D6F-483A-88FD-A022F3E4F821}" srcId="{2307740E-D9A4-49BE-8887-B4A5955DEE04}" destId="{E9ADE4A3-333F-467C-979A-34690800C30B}" srcOrd="2" destOrd="0" parTransId="{1F8FF030-2E6B-4AC2-ABE7-B7B811102C52}" sibTransId="{9E2B4E1D-9FF2-4ED3-8BB0-E0E5B28FB8B0}"/>
    <dgm:cxn modelId="{FA84B0EB-8011-4647-84AA-FD089D485805}" srcId="{2307740E-D9A4-49BE-8887-B4A5955DEE04}" destId="{622E6224-C51E-438E-83DD-191F049909D4}" srcOrd="3" destOrd="0" parTransId="{6F44F6D9-CFA1-41E8-B62F-F0DB7F5B5CFD}" sibTransId="{7D2EF2B5-B8B4-449F-9502-C6C2FCC6A17E}"/>
    <dgm:cxn modelId="{21D41E92-6918-4188-9D58-9C96552CD864}" type="presParOf" srcId="{34B52052-E340-436E-8A3E-0EE7B17BF37B}" destId="{BB6B0BB3-B11B-468F-AFEA-F11702C7713D}" srcOrd="0" destOrd="0" presId="urn:microsoft.com/office/officeart/2008/layout/LinedList"/>
    <dgm:cxn modelId="{E98C4DA3-703F-4657-832C-7DC3CD23BBE0}" type="presParOf" srcId="{34B52052-E340-436E-8A3E-0EE7B17BF37B}" destId="{EA66DEC0-D4A0-465F-A4DE-F162F5B353FB}" srcOrd="1" destOrd="0" presId="urn:microsoft.com/office/officeart/2008/layout/LinedList"/>
    <dgm:cxn modelId="{55B9CB20-C7BF-494E-9429-8DFC1269704E}" type="presParOf" srcId="{EA66DEC0-D4A0-465F-A4DE-F162F5B353FB}" destId="{177AEED8-8A35-4C6A-B06C-56108883D1B4}" srcOrd="0" destOrd="0" presId="urn:microsoft.com/office/officeart/2008/layout/LinedList"/>
    <dgm:cxn modelId="{CBF3935C-3815-4319-9A08-FF15867F65A5}" type="presParOf" srcId="{EA66DEC0-D4A0-465F-A4DE-F162F5B353FB}" destId="{55A3EB5E-D92D-4BC5-8AA9-B8D2D908A79C}" srcOrd="1" destOrd="0" presId="urn:microsoft.com/office/officeart/2008/layout/LinedList"/>
    <dgm:cxn modelId="{BD33CD87-E4FF-4F8A-902B-135FEA6090E2}" type="presParOf" srcId="{34B52052-E340-436E-8A3E-0EE7B17BF37B}" destId="{2407F133-9AA5-420F-891D-EAC532BC4A26}" srcOrd="2" destOrd="0" presId="urn:microsoft.com/office/officeart/2008/layout/LinedList"/>
    <dgm:cxn modelId="{AD30D70C-D22A-4A4C-ADE8-A476E23B3526}" type="presParOf" srcId="{34B52052-E340-436E-8A3E-0EE7B17BF37B}" destId="{8B671153-D82C-4C49-AA36-4EB8EC76EB6F}" srcOrd="3" destOrd="0" presId="urn:microsoft.com/office/officeart/2008/layout/LinedList"/>
    <dgm:cxn modelId="{FD3F00AE-9CD6-41A3-A12E-7B5A6C1F52C8}" type="presParOf" srcId="{8B671153-D82C-4C49-AA36-4EB8EC76EB6F}" destId="{B32573DE-4C8F-4163-850B-139CB6906E90}" srcOrd="0" destOrd="0" presId="urn:microsoft.com/office/officeart/2008/layout/LinedList"/>
    <dgm:cxn modelId="{D25DB630-5B99-4147-84F3-F6A28C288B63}" type="presParOf" srcId="{8B671153-D82C-4C49-AA36-4EB8EC76EB6F}" destId="{37422E67-ED5A-46F9-AA1E-CAF1E4E4A992}" srcOrd="1" destOrd="0" presId="urn:microsoft.com/office/officeart/2008/layout/LinedList"/>
    <dgm:cxn modelId="{3DA8991B-30F1-499A-89C0-1E449A6042D0}" type="presParOf" srcId="{34B52052-E340-436E-8A3E-0EE7B17BF37B}" destId="{D05718B3-7393-41FB-86B0-3E9FB255539F}" srcOrd="4" destOrd="0" presId="urn:microsoft.com/office/officeart/2008/layout/LinedList"/>
    <dgm:cxn modelId="{7546836E-6995-4554-831A-46F68D656B93}" type="presParOf" srcId="{34B52052-E340-436E-8A3E-0EE7B17BF37B}" destId="{1FBBC1BE-29EA-45DF-9C28-010942125DDA}" srcOrd="5" destOrd="0" presId="urn:microsoft.com/office/officeart/2008/layout/LinedList"/>
    <dgm:cxn modelId="{6F206CC9-C31F-4183-A6CC-47DC55C61188}" type="presParOf" srcId="{1FBBC1BE-29EA-45DF-9C28-010942125DDA}" destId="{DAD84C97-83B5-4635-B003-2B10A80969A0}" srcOrd="0" destOrd="0" presId="urn:microsoft.com/office/officeart/2008/layout/LinedList"/>
    <dgm:cxn modelId="{FDF775FB-0D34-40E4-BDC4-5B0B589297F4}" type="presParOf" srcId="{1FBBC1BE-29EA-45DF-9C28-010942125DDA}" destId="{4385FDB4-B7D9-486E-A2C7-F61B2257027D}" srcOrd="1" destOrd="0" presId="urn:microsoft.com/office/officeart/2008/layout/LinedList"/>
    <dgm:cxn modelId="{8F98419F-3D93-411E-820E-8AF387513A72}" type="presParOf" srcId="{34B52052-E340-436E-8A3E-0EE7B17BF37B}" destId="{E702DF5F-19F0-4A6A-A17D-27E0264523C5}" srcOrd="6" destOrd="0" presId="urn:microsoft.com/office/officeart/2008/layout/LinedList"/>
    <dgm:cxn modelId="{334CE4A4-DDBC-445D-A3D3-9A52A52A486E}" type="presParOf" srcId="{34B52052-E340-436E-8A3E-0EE7B17BF37B}" destId="{C1133BE3-A8D6-4429-89DB-42B62248BE1C}" srcOrd="7" destOrd="0" presId="urn:microsoft.com/office/officeart/2008/layout/LinedList"/>
    <dgm:cxn modelId="{3F90B640-DB2D-432D-AFFB-3E995DD7E0E1}" type="presParOf" srcId="{C1133BE3-A8D6-4429-89DB-42B62248BE1C}" destId="{5318D3F3-8A31-4414-81BA-F3FDFB13D305}" srcOrd="0" destOrd="0" presId="urn:microsoft.com/office/officeart/2008/layout/LinedList"/>
    <dgm:cxn modelId="{19936A78-E036-4334-9BEE-19E8F0B80753}" type="presParOf" srcId="{C1133BE3-A8D6-4429-89DB-42B62248BE1C}" destId="{B080BF4E-393B-4351-9E69-4A870216BA32}" srcOrd="1" destOrd="0" presId="urn:microsoft.com/office/officeart/2008/layout/LinedList"/>
    <dgm:cxn modelId="{A7F7B938-6F6B-4BCD-8DF1-36D2CFE961BB}" type="presParOf" srcId="{34B52052-E340-436E-8A3E-0EE7B17BF37B}" destId="{8247A74D-E135-4FE2-B780-FDE860DE1CFF}" srcOrd="8" destOrd="0" presId="urn:microsoft.com/office/officeart/2008/layout/LinedList"/>
    <dgm:cxn modelId="{6E7E41EB-D41B-4C3B-802A-FF0B1BAD5E62}" type="presParOf" srcId="{34B52052-E340-436E-8A3E-0EE7B17BF37B}" destId="{68BC01EF-35EB-4A0F-AD55-2EF272EF0DC6}" srcOrd="9" destOrd="0" presId="urn:microsoft.com/office/officeart/2008/layout/LinedList"/>
    <dgm:cxn modelId="{64B06232-7F5F-441E-8975-21D2AA9AD42B}" type="presParOf" srcId="{68BC01EF-35EB-4A0F-AD55-2EF272EF0DC6}" destId="{588FCF12-4163-4423-9521-CFD317931F05}" srcOrd="0" destOrd="0" presId="urn:microsoft.com/office/officeart/2008/layout/LinedList"/>
    <dgm:cxn modelId="{764D7966-D5E8-463D-B5A4-2F99A5D8BBE3}" type="presParOf" srcId="{68BC01EF-35EB-4A0F-AD55-2EF272EF0DC6}" destId="{DB41C037-948E-4ECF-A2BE-79DA03C4EF2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1F6F0C-E6F4-461B-9545-6603EFF7172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28112B-7277-4FB0-B9D1-9A15DEC16E55}">
      <dgm:prSet/>
      <dgm:spPr/>
      <dgm:t>
        <a:bodyPr/>
        <a:lstStyle/>
        <a:p>
          <a:r>
            <a:rPr lang="en-US"/>
            <a:t>Comprehensive list of Prednisolone ADRs (ranked by frequency and severity).</a:t>
          </a:r>
        </a:p>
      </dgm:t>
    </dgm:pt>
    <dgm:pt modelId="{4BB2469E-16DC-44E8-A0AA-D8D84F89F954}" type="parTrans" cxnId="{FB9B5CA4-F69C-4210-8951-6FEC1EA4952C}">
      <dgm:prSet/>
      <dgm:spPr/>
      <dgm:t>
        <a:bodyPr/>
        <a:lstStyle/>
        <a:p>
          <a:endParaRPr lang="en-US"/>
        </a:p>
      </dgm:t>
    </dgm:pt>
    <dgm:pt modelId="{5F1FEA2B-5FF5-4DBF-B2D3-7CBF0530FED8}" type="sibTrans" cxnId="{FB9B5CA4-F69C-4210-8951-6FEC1EA4952C}">
      <dgm:prSet/>
      <dgm:spPr/>
      <dgm:t>
        <a:bodyPr/>
        <a:lstStyle/>
        <a:p>
          <a:endParaRPr lang="en-US"/>
        </a:p>
      </dgm:t>
    </dgm:pt>
    <dgm:pt modelId="{79F6E30C-F270-4804-91C1-D9E9FEB6CB4C}">
      <dgm:prSet/>
      <dgm:spPr/>
      <dgm:t>
        <a:bodyPr/>
        <a:lstStyle/>
        <a:p>
          <a:r>
            <a:rPr lang="en-US"/>
            <a:t>Identification of emerging ADR signals.</a:t>
          </a:r>
        </a:p>
      </dgm:t>
    </dgm:pt>
    <dgm:pt modelId="{62DFFBF2-3435-4117-96C5-EDE6A43E80FB}" type="parTrans" cxnId="{E8AF5F17-8899-4B77-8C85-FC61723C4A2B}">
      <dgm:prSet/>
      <dgm:spPr/>
      <dgm:t>
        <a:bodyPr/>
        <a:lstStyle/>
        <a:p>
          <a:endParaRPr lang="en-US"/>
        </a:p>
      </dgm:t>
    </dgm:pt>
    <dgm:pt modelId="{90AE12FF-9CA5-4454-944F-226C9D9DA88F}" type="sibTrans" cxnId="{E8AF5F17-8899-4B77-8C85-FC61723C4A2B}">
      <dgm:prSet/>
      <dgm:spPr/>
      <dgm:t>
        <a:bodyPr/>
        <a:lstStyle/>
        <a:p>
          <a:endParaRPr lang="en-US"/>
        </a:p>
      </dgm:t>
    </dgm:pt>
    <dgm:pt modelId="{E16239AE-EE85-4E4F-B65F-997FBFE36074}">
      <dgm:prSet/>
      <dgm:spPr/>
      <dgm:t>
        <a:bodyPr/>
        <a:lstStyle/>
        <a:p>
          <a:r>
            <a:rPr lang="en-US"/>
            <a:t>NLP-based ADR classification model.</a:t>
          </a:r>
        </a:p>
      </dgm:t>
    </dgm:pt>
    <dgm:pt modelId="{F4634AF9-DD2D-4524-A4CB-EAF8EB3BD4E6}" type="parTrans" cxnId="{72CC4B1D-4276-45E6-97D3-3BD757829C8F}">
      <dgm:prSet/>
      <dgm:spPr/>
      <dgm:t>
        <a:bodyPr/>
        <a:lstStyle/>
        <a:p>
          <a:endParaRPr lang="en-US"/>
        </a:p>
      </dgm:t>
    </dgm:pt>
    <dgm:pt modelId="{B495F54D-A7FA-4E11-90F1-C7B27363D97E}" type="sibTrans" cxnId="{72CC4B1D-4276-45E6-97D3-3BD757829C8F}">
      <dgm:prSet/>
      <dgm:spPr/>
      <dgm:t>
        <a:bodyPr/>
        <a:lstStyle/>
        <a:p>
          <a:endParaRPr lang="en-US"/>
        </a:p>
      </dgm:t>
    </dgm:pt>
    <dgm:pt modelId="{BCEB97E5-9C3A-4427-9A43-21AC76B297B3}">
      <dgm:prSet/>
      <dgm:spPr/>
      <dgm:t>
        <a:bodyPr/>
        <a:lstStyle/>
        <a:p>
          <a:r>
            <a:rPr lang="en-US"/>
            <a:t>Interactive visualization dashboards for monitoring.</a:t>
          </a:r>
        </a:p>
      </dgm:t>
    </dgm:pt>
    <dgm:pt modelId="{4937AC57-6A83-43BE-9DF5-30185D544EA0}" type="parTrans" cxnId="{4A83C3EC-1307-471F-8220-BAD6D05D4135}">
      <dgm:prSet/>
      <dgm:spPr/>
      <dgm:t>
        <a:bodyPr/>
        <a:lstStyle/>
        <a:p>
          <a:endParaRPr lang="en-US"/>
        </a:p>
      </dgm:t>
    </dgm:pt>
    <dgm:pt modelId="{99B75D25-90F2-457B-A559-1FBF31FC8C95}" type="sibTrans" cxnId="{4A83C3EC-1307-471F-8220-BAD6D05D4135}">
      <dgm:prSet/>
      <dgm:spPr/>
      <dgm:t>
        <a:bodyPr/>
        <a:lstStyle/>
        <a:p>
          <a:endParaRPr lang="en-US"/>
        </a:p>
      </dgm:t>
    </dgm:pt>
    <dgm:pt modelId="{D6E08845-717A-4341-BC96-2BA6A78E3D47}" type="pres">
      <dgm:prSet presAssocID="{CB1F6F0C-E6F4-461B-9545-6603EFF71722}" presName="linear" presStyleCnt="0">
        <dgm:presLayoutVars>
          <dgm:animLvl val="lvl"/>
          <dgm:resizeHandles val="exact"/>
        </dgm:presLayoutVars>
      </dgm:prSet>
      <dgm:spPr/>
    </dgm:pt>
    <dgm:pt modelId="{C3A91F0F-7A10-4038-B718-37DC118D79A0}" type="pres">
      <dgm:prSet presAssocID="{F628112B-7277-4FB0-B9D1-9A15DEC16E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56D1F8E-2E06-4986-9743-6EDD02538E82}" type="pres">
      <dgm:prSet presAssocID="{5F1FEA2B-5FF5-4DBF-B2D3-7CBF0530FED8}" presName="spacer" presStyleCnt="0"/>
      <dgm:spPr/>
    </dgm:pt>
    <dgm:pt modelId="{5C205D4F-A24A-4FF4-AE25-BCF6747763AA}" type="pres">
      <dgm:prSet presAssocID="{79F6E30C-F270-4804-91C1-D9E9FEB6CB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AF65FAA-8BC9-4D8C-BF4E-074BFA927641}" type="pres">
      <dgm:prSet presAssocID="{90AE12FF-9CA5-4454-944F-226C9D9DA88F}" presName="spacer" presStyleCnt="0"/>
      <dgm:spPr/>
    </dgm:pt>
    <dgm:pt modelId="{DAB28CBF-1B26-4FF1-8CCB-06AE8EDF9082}" type="pres">
      <dgm:prSet presAssocID="{E16239AE-EE85-4E4F-B65F-997FBFE3607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1394497-9491-43FA-B2CF-B8E18E43DB9A}" type="pres">
      <dgm:prSet presAssocID="{B495F54D-A7FA-4E11-90F1-C7B27363D97E}" presName="spacer" presStyleCnt="0"/>
      <dgm:spPr/>
    </dgm:pt>
    <dgm:pt modelId="{A9C3AC67-E7BE-4899-8646-B6163969A6A5}" type="pres">
      <dgm:prSet presAssocID="{BCEB97E5-9C3A-4427-9A43-21AC76B297B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65FF20E-D1DB-4C9D-9DAD-6241C65777B5}" type="presOf" srcId="{CB1F6F0C-E6F4-461B-9545-6603EFF71722}" destId="{D6E08845-717A-4341-BC96-2BA6A78E3D47}" srcOrd="0" destOrd="0" presId="urn:microsoft.com/office/officeart/2005/8/layout/vList2"/>
    <dgm:cxn modelId="{E8AF5F17-8899-4B77-8C85-FC61723C4A2B}" srcId="{CB1F6F0C-E6F4-461B-9545-6603EFF71722}" destId="{79F6E30C-F270-4804-91C1-D9E9FEB6CB4C}" srcOrd="1" destOrd="0" parTransId="{62DFFBF2-3435-4117-96C5-EDE6A43E80FB}" sibTransId="{90AE12FF-9CA5-4454-944F-226C9D9DA88F}"/>
    <dgm:cxn modelId="{72CC4B1D-4276-45E6-97D3-3BD757829C8F}" srcId="{CB1F6F0C-E6F4-461B-9545-6603EFF71722}" destId="{E16239AE-EE85-4E4F-B65F-997FBFE36074}" srcOrd="2" destOrd="0" parTransId="{F4634AF9-DD2D-4524-A4CB-EAF8EB3BD4E6}" sibTransId="{B495F54D-A7FA-4E11-90F1-C7B27363D97E}"/>
    <dgm:cxn modelId="{78599E40-B0C8-4FDA-8C6B-0BB04378B38A}" type="presOf" srcId="{79F6E30C-F270-4804-91C1-D9E9FEB6CB4C}" destId="{5C205D4F-A24A-4FF4-AE25-BCF6747763AA}" srcOrd="0" destOrd="0" presId="urn:microsoft.com/office/officeart/2005/8/layout/vList2"/>
    <dgm:cxn modelId="{FB9B5CA4-F69C-4210-8951-6FEC1EA4952C}" srcId="{CB1F6F0C-E6F4-461B-9545-6603EFF71722}" destId="{F628112B-7277-4FB0-B9D1-9A15DEC16E55}" srcOrd="0" destOrd="0" parTransId="{4BB2469E-16DC-44E8-A0AA-D8D84F89F954}" sibTransId="{5F1FEA2B-5FF5-4DBF-B2D3-7CBF0530FED8}"/>
    <dgm:cxn modelId="{4A5516AE-2383-4250-A415-62CBBB6863C5}" type="presOf" srcId="{BCEB97E5-9C3A-4427-9A43-21AC76B297B3}" destId="{A9C3AC67-E7BE-4899-8646-B6163969A6A5}" srcOrd="0" destOrd="0" presId="urn:microsoft.com/office/officeart/2005/8/layout/vList2"/>
    <dgm:cxn modelId="{034D1BC7-8435-4D16-828E-81B3D9222E0E}" type="presOf" srcId="{E16239AE-EE85-4E4F-B65F-997FBFE36074}" destId="{DAB28CBF-1B26-4FF1-8CCB-06AE8EDF9082}" srcOrd="0" destOrd="0" presId="urn:microsoft.com/office/officeart/2005/8/layout/vList2"/>
    <dgm:cxn modelId="{4A83C3EC-1307-471F-8220-BAD6D05D4135}" srcId="{CB1F6F0C-E6F4-461B-9545-6603EFF71722}" destId="{BCEB97E5-9C3A-4427-9A43-21AC76B297B3}" srcOrd="3" destOrd="0" parTransId="{4937AC57-6A83-43BE-9DF5-30185D544EA0}" sibTransId="{99B75D25-90F2-457B-A559-1FBF31FC8C95}"/>
    <dgm:cxn modelId="{BBBCE5F1-4BF2-40D4-AAB0-FA9533D6F505}" type="presOf" srcId="{F628112B-7277-4FB0-B9D1-9A15DEC16E55}" destId="{C3A91F0F-7A10-4038-B718-37DC118D79A0}" srcOrd="0" destOrd="0" presId="urn:microsoft.com/office/officeart/2005/8/layout/vList2"/>
    <dgm:cxn modelId="{8FDB7027-84F1-4E51-864B-5912F858CEFA}" type="presParOf" srcId="{D6E08845-717A-4341-BC96-2BA6A78E3D47}" destId="{C3A91F0F-7A10-4038-B718-37DC118D79A0}" srcOrd="0" destOrd="0" presId="urn:microsoft.com/office/officeart/2005/8/layout/vList2"/>
    <dgm:cxn modelId="{1ECF0F57-71F2-407A-A5F9-37E7221CB2B8}" type="presParOf" srcId="{D6E08845-717A-4341-BC96-2BA6A78E3D47}" destId="{156D1F8E-2E06-4986-9743-6EDD02538E82}" srcOrd="1" destOrd="0" presId="urn:microsoft.com/office/officeart/2005/8/layout/vList2"/>
    <dgm:cxn modelId="{46EDBC7F-7B6A-402A-A313-1038EE2778E6}" type="presParOf" srcId="{D6E08845-717A-4341-BC96-2BA6A78E3D47}" destId="{5C205D4F-A24A-4FF4-AE25-BCF6747763AA}" srcOrd="2" destOrd="0" presId="urn:microsoft.com/office/officeart/2005/8/layout/vList2"/>
    <dgm:cxn modelId="{9064267C-C218-469E-BBAD-32189A81635B}" type="presParOf" srcId="{D6E08845-717A-4341-BC96-2BA6A78E3D47}" destId="{2AF65FAA-8BC9-4D8C-BF4E-074BFA927641}" srcOrd="3" destOrd="0" presId="urn:microsoft.com/office/officeart/2005/8/layout/vList2"/>
    <dgm:cxn modelId="{88921AA8-E91C-427A-88C3-1002A3334594}" type="presParOf" srcId="{D6E08845-717A-4341-BC96-2BA6A78E3D47}" destId="{DAB28CBF-1B26-4FF1-8CCB-06AE8EDF9082}" srcOrd="4" destOrd="0" presId="urn:microsoft.com/office/officeart/2005/8/layout/vList2"/>
    <dgm:cxn modelId="{AC41A44A-C282-4411-A024-753B66725CE5}" type="presParOf" srcId="{D6E08845-717A-4341-BC96-2BA6A78E3D47}" destId="{A1394497-9491-43FA-B2CF-B8E18E43DB9A}" srcOrd="5" destOrd="0" presId="urn:microsoft.com/office/officeart/2005/8/layout/vList2"/>
    <dgm:cxn modelId="{DF4C541F-2212-4BE5-85F9-791A226016D3}" type="presParOf" srcId="{D6E08845-717A-4341-BC96-2BA6A78E3D47}" destId="{A9C3AC67-E7BE-4899-8646-B6163969A6A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22AD1F-8FCA-4B95-B771-8C02798344B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A09D18B-2D66-4A92-8BBB-D12ACC471FAD}">
      <dgm:prSet/>
      <dgm:spPr/>
      <dgm:t>
        <a:bodyPr/>
        <a:lstStyle/>
        <a:p>
          <a:r>
            <a:rPr lang="en-US"/>
            <a:t>Phase 1: Data Extraction &amp; Preprocessing (1 month)</a:t>
          </a:r>
        </a:p>
      </dgm:t>
    </dgm:pt>
    <dgm:pt modelId="{4107EB72-28FF-43E8-96AA-36FD089F16C2}" type="parTrans" cxnId="{C5FBC030-4CEB-44F7-8851-2B9D4153738A}">
      <dgm:prSet/>
      <dgm:spPr/>
      <dgm:t>
        <a:bodyPr/>
        <a:lstStyle/>
        <a:p>
          <a:endParaRPr lang="en-US"/>
        </a:p>
      </dgm:t>
    </dgm:pt>
    <dgm:pt modelId="{5DF3361C-B70E-4588-A133-9E1DDBA28852}" type="sibTrans" cxnId="{C5FBC030-4CEB-44F7-8851-2B9D4153738A}">
      <dgm:prSet/>
      <dgm:spPr/>
      <dgm:t>
        <a:bodyPr/>
        <a:lstStyle/>
        <a:p>
          <a:endParaRPr lang="en-US"/>
        </a:p>
      </dgm:t>
    </dgm:pt>
    <dgm:pt modelId="{C6E7A513-8397-48FB-9D52-503A2440F309}">
      <dgm:prSet/>
      <dgm:spPr/>
      <dgm:t>
        <a:bodyPr/>
        <a:lstStyle/>
        <a:p>
          <a:r>
            <a:rPr lang="en-US" dirty="0"/>
            <a:t>Phase 2: NLP Model Development (</a:t>
          </a:r>
          <a:r>
            <a:rPr lang="en-US" altLang="zh-CN" dirty="0"/>
            <a:t>1</a:t>
          </a:r>
          <a:r>
            <a:rPr lang="en-US" dirty="0"/>
            <a:t> months)</a:t>
          </a:r>
        </a:p>
      </dgm:t>
    </dgm:pt>
    <dgm:pt modelId="{9909B9B4-FE13-40A4-94E6-6E544D157458}" type="parTrans" cxnId="{5A3C4366-31D7-41DF-8BBA-80676A6EF6E7}">
      <dgm:prSet/>
      <dgm:spPr/>
      <dgm:t>
        <a:bodyPr/>
        <a:lstStyle/>
        <a:p>
          <a:endParaRPr lang="en-US"/>
        </a:p>
      </dgm:t>
    </dgm:pt>
    <dgm:pt modelId="{DF4F794D-11A4-41A1-8FAF-3C29486753C9}" type="sibTrans" cxnId="{5A3C4366-31D7-41DF-8BBA-80676A6EF6E7}">
      <dgm:prSet/>
      <dgm:spPr/>
      <dgm:t>
        <a:bodyPr/>
        <a:lstStyle/>
        <a:p>
          <a:endParaRPr lang="en-US"/>
        </a:p>
      </dgm:t>
    </dgm:pt>
    <dgm:pt modelId="{439C0551-9C75-44F8-893B-B2BA6BE2DA28}">
      <dgm:prSet/>
      <dgm:spPr/>
      <dgm:t>
        <a:bodyPr/>
        <a:lstStyle/>
        <a:p>
          <a:r>
            <a:rPr lang="en-US" dirty="0"/>
            <a:t>Phase 3: ADR Analysis &amp; Statistical Modeling (</a:t>
          </a:r>
          <a:r>
            <a:rPr lang="en-US" altLang="zh-CN" dirty="0"/>
            <a:t>1</a:t>
          </a:r>
          <a:r>
            <a:rPr lang="en-US" dirty="0"/>
            <a:t> months)</a:t>
          </a:r>
        </a:p>
      </dgm:t>
    </dgm:pt>
    <dgm:pt modelId="{F314AC55-B92C-4640-9617-949530DD4C18}" type="parTrans" cxnId="{258676E5-FF2F-4ED8-8973-04E6101C6649}">
      <dgm:prSet/>
      <dgm:spPr/>
      <dgm:t>
        <a:bodyPr/>
        <a:lstStyle/>
        <a:p>
          <a:endParaRPr lang="en-US"/>
        </a:p>
      </dgm:t>
    </dgm:pt>
    <dgm:pt modelId="{3DABDBFF-AA79-4FAD-A391-53511614F116}" type="sibTrans" cxnId="{258676E5-FF2F-4ED8-8973-04E6101C6649}">
      <dgm:prSet/>
      <dgm:spPr/>
      <dgm:t>
        <a:bodyPr/>
        <a:lstStyle/>
        <a:p>
          <a:endParaRPr lang="en-US"/>
        </a:p>
      </dgm:t>
    </dgm:pt>
    <dgm:pt modelId="{5C596D49-A1B1-46FC-9F7C-90EA045D95BA}">
      <dgm:prSet/>
      <dgm:spPr/>
      <dgm:t>
        <a:bodyPr/>
        <a:lstStyle/>
        <a:p>
          <a:r>
            <a:rPr lang="en-US"/>
            <a:t>Phase 4: Validation &amp; Interpretation (1 month)</a:t>
          </a:r>
        </a:p>
      </dgm:t>
    </dgm:pt>
    <dgm:pt modelId="{46F09706-AEF1-4B41-886C-206AB896E3FF}" type="parTrans" cxnId="{638D6716-41FF-43B0-9604-F0CD108616AF}">
      <dgm:prSet/>
      <dgm:spPr/>
      <dgm:t>
        <a:bodyPr/>
        <a:lstStyle/>
        <a:p>
          <a:endParaRPr lang="en-US"/>
        </a:p>
      </dgm:t>
    </dgm:pt>
    <dgm:pt modelId="{DE330C06-521B-4F45-8BEB-F14F05C35FBB}" type="sibTrans" cxnId="{638D6716-41FF-43B0-9604-F0CD108616AF}">
      <dgm:prSet/>
      <dgm:spPr/>
      <dgm:t>
        <a:bodyPr/>
        <a:lstStyle/>
        <a:p>
          <a:endParaRPr lang="en-US"/>
        </a:p>
      </dgm:t>
    </dgm:pt>
    <dgm:pt modelId="{99B87E9F-3F28-47FB-903F-83599EE28250}">
      <dgm:prSet/>
      <dgm:spPr/>
      <dgm:t>
        <a:bodyPr/>
        <a:lstStyle/>
        <a:p>
          <a:r>
            <a:rPr lang="en-US"/>
            <a:t>Phase 5: Report &amp; Visualization (1 month)</a:t>
          </a:r>
        </a:p>
      </dgm:t>
    </dgm:pt>
    <dgm:pt modelId="{D0EF855A-4F59-483A-9A32-41AC28521760}" type="parTrans" cxnId="{709FA83A-9832-42CF-8AF5-2A682D9988A3}">
      <dgm:prSet/>
      <dgm:spPr/>
      <dgm:t>
        <a:bodyPr/>
        <a:lstStyle/>
        <a:p>
          <a:endParaRPr lang="en-US"/>
        </a:p>
      </dgm:t>
    </dgm:pt>
    <dgm:pt modelId="{890FB8B3-9C69-46EC-9B4C-8A3A5DC09114}" type="sibTrans" cxnId="{709FA83A-9832-42CF-8AF5-2A682D9988A3}">
      <dgm:prSet/>
      <dgm:spPr/>
      <dgm:t>
        <a:bodyPr/>
        <a:lstStyle/>
        <a:p>
          <a:endParaRPr lang="en-US"/>
        </a:p>
      </dgm:t>
    </dgm:pt>
    <dgm:pt modelId="{5D61603A-218A-43F3-967A-2E90AEC76624}">
      <dgm:prSet/>
      <dgm:spPr/>
      <dgm:t>
        <a:bodyPr/>
        <a:lstStyle/>
        <a:p>
          <a:r>
            <a:rPr lang="en-US" dirty="0"/>
            <a:t>Total Duration: </a:t>
          </a:r>
          <a:r>
            <a:rPr lang="en-US" altLang="zh-CN" dirty="0"/>
            <a:t>5</a:t>
          </a:r>
          <a:r>
            <a:rPr lang="en-US" dirty="0"/>
            <a:t> months</a:t>
          </a:r>
        </a:p>
      </dgm:t>
    </dgm:pt>
    <dgm:pt modelId="{BA2F02B5-2422-46F8-8483-C551E1401027}" type="parTrans" cxnId="{A9AFCDA3-7C75-4DC3-9C9F-12B9502A0B60}">
      <dgm:prSet/>
      <dgm:spPr/>
      <dgm:t>
        <a:bodyPr/>
        <a:lstStyle/>
        <a:p>
          <a:endParaRPr lang="en-US"/>
        </a:p>
      </dgm:t>
    </dgm:pt>
    <dgm:pt modelId="{241DB153-1698-4855-9D16-D2B3D39F08CA}" type="sibTrans" cxnId="{A9AFCDA3-7C75-4DC3-9C9F-12B9502A0B60}">
      <dgm:prSet/>
      <dgm:spPr/>
      <dgm:t>
        <a:bodyPr/>
        <a:lstStyle/>
        <a:p>
          <a:endParaRPr lang="en-US"/>
        </a:p>
      </dgm:t>
    </dgm:pt>
    <dgm:pt modelId="{8C79DFFA-6FAF-46EE-82D5-7BDA5E5AECDB}" type="pres">
      <dgm:prSet presAssocID="{FD22AD1F-8FCA-4B95-B771-8C02798344BB}" presName="linear" presStyleCnt="0">
        <dgm:presLayoutVars>
          <dgm:animLvl val="lvl"/>
          <dgm:resizeHandles val="exact"/>
        </dgm:presLayoutVars>
      </dgm:prSet>
      <dgm:spPr/>
    </dgm:pt>
    <dgm:pt modelId="{4FAC53BC-3265-41CB-AA6C-C56B780C5E28}" type="pres">
      <dgm:prSet presAssocID="{8A09D18B-2D66-4A92-8BBB-D12ACC471FA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6DBE59A-F483-4ED1-8406-EB0803C50927}" type="pres">
      <dgm:prSet presAssocID="{5DF3361C-B70E-4588-A133-9E1DDBA28852}" presName="spacer" presStyleCnt="0"/>
      <dgm:spPr/>
    </dgm:pt>
    <dgm:pt modelId="{DEC3C304-C62C-404F-83BC-28778703088D}" type="pres">
      <dgm:prSet presAssocID="{C6E7A513-8397-48FB-9D52-503A2440F30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C254C7A-9A30-453D-8435-BD5BAF3C58B2}" type="pres">
      <dgm:prSet presAssocID="{DF4F794D-11A4-41A1-8FAF-3C29486753C9}" presName="spacer" presStyleCnt="0"/>
      <dgm:spPr/>
    </dgm:pt>
    <dgm:pt modelId="{2A140D59-8AE3-4954-A977-3FE4995FBFDD}" type="pres">
      <dgm:prSet presAssocID="{439C0551-9C75-44F8-893B-B2BA6BE2DA2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CDBBFAC-D956-4DFF-8562-68FF72B7987A}" type="pres">
      <dgm:prSet presAssocID="{3DABDBFF-AA79-4FAD-A391-53511614F116}" presName="spacer" presStyleCnt="0"/>
      <dgm:spPr/>
    </dgm:pt>
    <dgm:pt modelId="{2FDF68BE-8E45-4909-B6D2-084B3F07ADCC}" type="pres">
      <dgm:prSet presAssocID="{5C596D49-A1B1-46FC-9F7C-90EA045D95B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041A956-E0AD-468B-A5B8-A4DF27C07219}" type="pres">
      <dgm:prSet presAssocID="{DE330C06-521B-4F45-8BEB-F14F05C35FBB}" presName="spacer" presStyleCnt="0"/>
      <dgm:spPr/>
    </dgm:pt>
    <dgm:pt modelId="{10DCB081-C664-454B-A11C-464A6DF3A4F4}" type="pres">
      <dgm:prSet presAssocID="{99B87E9F-3F28-47FB-903F-83599EE2825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E625E88-01E8-4625-857F-E7F6EC41F887}" type="pres">
      <dgm:prSet presAssocID="{890FB8B3-9C69-46EC-9B4C-8A3A5DC09114}" presName="spacer" presStyleCnt="0"/>
      <dgm:spPr/>
    </dgm:pt>
    <dgm:pt modelId="{00777F04-F14B-4043-98D1-5AB95B294C25}" type="pres">
      <dgm:prSet presAssocID="{5D61603A-218A-43F3-967A-2E90AEC7662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38D6716-41FF-43B0-9604-F0CD108616AF}" srcId="{FD22AD1F-8FCA-4B95-B771-8C02798344BB}" destId="{5C596D49-A1B1-46FC-9F7C-90EA045D95BA}" srcOrd="3" destOrd="0" parTransId="{46F09706-AEF1-4B41-886C-206AB896E3FF}" sibTransId="{DE330C06-521B-4F45-8BEB-F14F05C35FBB}"/>
    <dgm:cxn modelId="{45E3F01B-52E0-48AB-B963-5FA047E02E12}" type="presOf" srcId="{5D61603A-218A-43F3-967A-2E90AEC76624}" destId="{00777F04-F14B-4043-98D1-5AB95B294C25}" srcOrd="0" destOrd="0" presId="urn:microsoft.com/office/officeart/2005/8/layout/vList2"/>
    <dgm:cxn modelId="{C5FBC030-4CEB-44F7-8851-2B9D4153738A}" srcId="{FD22AD1F-8FCA-4B95-B771-8C02798344BB}" destId="{8A09D18B-2D66-4A92-8BBB-D12ACC471FAD}" srcOrd="0" destOrd="0" parTransId="{4107EB72-28FF-43E8-96AA-36FD089F16C2}" sibTransId="{5DF3361C-B70E-4588-A133-9E1DDBA28852}"/>
    <dgm:cxn modelId="{1AF67A32-5E03-4E8B-9A39-E9FE4144F382}" type="presOf" srcId="{FD22AD1F-8FCA-4B95-B771-8C02798344BB}" destId="{8C79DFFA-6FAF-46EE-82D5-7BDA5E5AECDB}" srcOrd="0" destOrd="0" presId="urn:microsoft.com/office/officeart/2005/8/layout/vList2"/>
    <dgm:cxn modelId="{709FA83A-9832-42CF-8AF5-2A682D9988A3}" srcId="{FD22AD1F-8FCA-4B95-B771-8C02798344BB}" destId="{99B87E9F-3F28-47FB-903F-83599EE28250}" srcOrd="4" destOrd="0" parTransId="{D0EF855A-4F59-483A-9A32-41AC28521760}" sibTransId="{890FB8B3-9C69-46EC-9B4C-8A3A5DC09114}"/>
    <dgm:cxn modelId="{53313F41-C04D-4A6D-97BF-741DA051FD27}" type="presOf" srcId="{C6E7A513-8397-48FB-9D52-503A2440F309}" destId="{DEC3C304-C62C-404F-83BC-28778703088D}" srcOrd="0" destOrd="0" presId="urn:microsoft.com/office/officeart/2005/8/layout/vList2"/>
    <dgm:cxn modelId="{1D147F61-8932-4552-8801-0F2D77FE8BC6}" type="presOf" srcId="{8A09D18B-2D66-4A92-8BBB-D12ACC471FAD}" destId="{4FAC53BC-3265-41CB-AA6C-C56B780C5E28}" srcOrd="0" destOrd="0" presId="urn:microsoft.com/office/officeart/2005/8/layout/vList2"/>
    <dgm:cxn modelId="{5A3C4366-31D7-41DF-8BBA-80676A6EF6E7}" srcId="{FD22AD1F-8FCA-4B95-B771-8C02798344BB}" destId="{C6E7A513-8397-48FB-9D52-503A2440F309}" srcOrd="1" destOrd="0" parTransId="{9909B9B4-FE13-40A4-94E6-6E544D157458}" sibTransId="{DF4F794D-11A4-41A1-8FAF-3C29486753C9}"/>
    <dgm:cxn modelId="{7396B27C-0217-41CF-9118-559DD7468C6F}" type="presOf" srcId="{99B87E9F-3F28-47FB-903F-83599EE28250}" destId="{10DCB081-C664-454B-A11C-464A6DF3A4F4}" srcOrd="0" destOrd="0" presId="urn:microsoft.com/office/officeart/2005/8/layout/vList2"/>
    <dgm:cxn modelId="{A9AFCDA3-7C75-4DC3-9C9F-12B9502A0B60}" srcId="{FD22AD1F-8FCA-4B95-B771-8C02798344BB}" destId="{5D61603A-218A-43F3-967A-2E90AEC76624}" srcOrd="5" destOrd="0" parTransId="{BA2F02B5-2422-46F8-8483-C551E1401027}" sibTransId="{241DB153-1698-4855-9D16-D2B3D39F08CA}"/>
    <dgm:cxn modelId="{B09A13BA-3D55-4A54-9F40-7E12A65AC988}" type="presOf" srcId="{5C596D49-A1B1-46FC-9F7C-90EA045D95BA}" destId="{2FDF68BE-8E45-4909-B6D2-084B3F07ADCC}" srcOrd="0" destOrd="0" presId="urn:microsoft.com/office/officeart/2005/8/layout/vList2"/>
    <dgm:cxn modelId="{258676E5-FF2F-4ED8-8973-04E6101C6649}" srcId="{FD22AD1F-8FCA-4B95-B771-8C02798344BB}" destId="{439C0551-9C75-44F8-893B-B2BA6BE2DA28}" srcOrd="2" destOrd="0" parTransId="{F314AC55-B92C-4640-9617-949530DD4C18}" sibTransId="{3DABDBFF-AA79-4FAD-A391-53511614F116}"/>
    <dgm:cxn modelId="{5C5478FB-A411-4DD0-BB8D-FC743A5ECBB6}" type="presOf" srcId="{439C0551-9C75-44F8-893B-B2BA6BE2DA28}" destId="{2A140D59-8AE3-4954-A977-3FE4995FBFDD}" srcOrd="0" destOrd="0" presId="urn:microsoft.com/office/officeart/2005/8/layout/vList2"/>
    <dgm:cxn modelId="{407F9AA9-B87A-4CD5-BDBE-E4E9B518E93C}" type="presParOf" srcId="{8C79DFFA-6FAF-46EE-82D5-7BDA5E5AECDB}" destId="{4FAC53BC-3265-41CB-AA6C-C56B780C5E28}" srcOrd="0" destOrd="0" presId="urn:microsoft.com/office/officeart/2005/8/layout/vList2"/>
    <dgm:cxn modelId="{F154F5C1-BAD6-46F5-9AAD-B2D5AD46CE05}" type="presParOf" srcId="{8C79DFFA-6FAF-46EE-82D5-7BDA5E5AECDB}" destId="{A6DBE59A-F483-4ED1-8406-EB0803C50927}" srcOrd="1" destOrd="0" presId="urn:microsoft.com/office/officeart/2005/8/layout/vList2"/>
    <dgm:cxn modelId="{D12466EF-00FB-4699-B42B-99C2F63346E9}" type="presParOf" srcId="{8C79DFFA-6FAF-46EE-82D5-7BDA5E5AECDB}" destId="{DEC3C304-C62C-404F-83BC-28778703088D}" srcOrd="2" destOrd="0" presId="urn:microsoft.com/office/officeart/2005/8/layout/vList2"/>
    <dgm:cxn modelId="{1457EE57-9871-4112-A521-4A49CA1860F9}" type="presParOf" srcId="{8C79DFFA-6FAF-46EE-82D5-7BDA5E5AECDB}" destId="{EC254C7A-9A30-453D-8435-BD5BAF3C58B2}" srcOrd="3" destOrd="0" presId="urn:microsoft.com/office/officeart/2005/8/layout/vList2"/>
    <dgm:cxn modelId="{F740FD7D-0B16-424F-8918-683093EF29AB}" type="presParOf" srcId="{8C79DFFA-6FAF-46EE-82D5-7BDA5E5AECDB}" destId="{2A140D59-8AE3-4954-A977-3FE4995FBFDD}" srcOrd="4" destOrd="0" presId="urn:microsoft.com/office/officeart/2005/8/layout/vList2"/>
    <dgm:cxn modelId="{A3CA0FC9-6902-4951-B305-E28EF0020858}" type="presParOf" srcId="{8C79DFFA-6FAF-46EE-82D5-7BDA5E5AECDB}" destId="{2CDBBFAC-D956-4DFF-8562-68FF72B7987A}" srcOrd="5" destOrd="0" presId="urn:microsoft.com/office/officeart/2005/8/layout/vList2"/>
    <dgm:cxn modelId="{8C180B86-D89F-4E88-B63B-A25A299FF6B7}" type="presParOf" srcId="{8C79DFFA-6FAF-46EE-82D5-7BDA5E5AECDB}" destId="{2FDF68BE-8E45-4909-B6D2-084B3F07ADCC}" srcOrd="6" destOrd="0" presId="urn:microsoft.com/office/officeart/2005/8/layout/vList2"/>
    <dgm:cxn modelId="{A450B00E-0A61-492C-B4DD-4A2D49421539}" type="presParOf" srcId="{8C79DFFA-6FAF-46EE-82D5-7BDA5E5AECDB}" destId="{5041A956-E0AD-468B-A5B8-A4DF27C07219}" srcOrd="7" destOrd="0" presId="urn:microsoft.com/office/officeart/2005/8/layout/vList2"/>
    <dgm:cxn modelId="{5DFAE542-4CFA-4760-92B0-A2D4341EE0E1}" type="presParOf" srcId="{8C79DFFA-6FAF-46EE-82D5-7BDA5E5AECDB}" destId="{10DCB081-C664-454B-A11C-464A6DF3A4F4}" srcOrd="8" destOrd="0" presId="urn:microsoft.com/office/officeart/2005/8/layout/vList2"/>
    <dgm:cxn modelId="{B200BE65-A5DA-49C8-9D99-C9DCB1877F26}" type="presParOf" srcId="{8C79DFFA-6FAF-46EE-82D5-7BDA5E5AECDB}" destId="{BE625E88-01E8-4625-857F-E7F6EC41F887}" srcOrd="9" destOrd="0" presId="urn:microsoft.com/office/officeart/2005/8/layout/vList2"/>
    <dgm:cxn modelId="{9BB14C89-80C3-463D-85C5-E992069DAEF5}" type="presParOf" srcId="{8C79DFFA-6FAF-46EE-82D5-7BDA5E5AECDB}" destId="{00777F04-F14B-4043-98D1-5AB95B294C2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B19C51-13B1-4FD4-9F9A-84FA73F6C456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2F075B6-8E0C-4763-9712-A227C6631C7B}">
      <dgm:prSet/>
      <dgm:spPr/>
      <dgm:t>
        <a:bodyPr/>
        <a:lstStyle/>
        <a:p>
          <a:r>
            <a:rPr lang="en-US" dirty="0"/>
            <a:t>NLP and machine learning enable automated ADR analysis.</a:t>
          </a:r>
        </a:p>
      </dgm:t>
    </dgm:pt>
    <dgm:pt modelId="{F6442735-962E-49CD-9BBF-705691742E08}" type="parTrans" cxnId="{53D8BF88-05FB-42BD-B326-F5F8AFDAF6C4}">
      <dgm:prSet/>
      <dgm:spPr/>
      <dgm:t>
        <a:bodyPr/>
        <a:lstStyle/>
        <a:p>
          <a:endParaRPr lang="en-US"/>
        </a:p>
      </dgm:t>
    </dgm:pt>
    <dgm:pt modelId="{205A5DD9-2507-457B-984C-FE7F8927B609}" type="sibTrans" cxnId="{53D8BF88-05FB-42BD-B326-F5F8AFDAF6C4}">
      <dgm:prSet/>
      <dgm:spPr/>
      <dgm:t>
        <a:bodyPr/>
        <a:lstStyle/>
        <a:p>
          <a:endParaRPr lang="en-US"/>
        </a:p>
      </dgm:t>
    </dgm:pt>
    <dgm:pt modelId="{77CB3505-782F-4D3B-9431-915C98A36AE9}">
      <dgm:prSet/>
      <dgm:spPr/>
      <dgm:t>
        <a:bodyPr/>
        <a:lstStyle/>
        <a:p>
          <a:r>
            <a:rPr lang="en-US" dirty="0"/>
            <a:t>FAERS data provides valuable insights into Prednisolone safety.</a:t>
          </a:r>
        </a:p>
      </dgm:t>
    </dgm:pt>
    <dgm:pt modelId="{F78D8BD0-C77D-449F-B5A7-42AD19314284}" type="parTrans" cxnId="{3A9E9920-37D8-42CA-9FEB-730C79A42FAD}">
      <dgm:prSet/>
      <dgm:spPr/>
      <dgm:t>
        <a:bodyPr/>
        <a:lstStyle/>
        <a:p>
          <a:endParaRPr lang="en-US"/>
        </a:p>
      </dgm:t>
    </dgm:pt>
    <dgm:pt modelId="{34FFFDCE-3AD3-4D10-A622-A3E5707C0A0D}" type="sibTrans" cxnId="{3A9E9920-37D8-42CA-9FEB-730C79A42FAD}">
      <dgm:prSet/>
      <dgm:spPr/>
      <dgm:t>
        <a:bodyPr/>
        <a:lstStyle/>
        <a:p>
          <a:endParaRPr lang="en-US"/>
        </a:p>
      </dgm:t>
    </dgm:pt>
    <dgm:pt modelId="{0B9F9137-EE9F-4D11-B014-277DA54375BD}">
      <dgm:prSet/>
      <dgm:spPr/>
      <dgm:t>
        <a:bodyPr/>
        <a:lstStyle/>
        <a:p>
          <a:r>
            <a:rPr lang="en-US" dirty="0"/>
            <a:t>Study findings can enhance drug safety monitoring and regulatory decisions.</a:t>
          </a:r>
        </a:p>
      </dgm:t>
    </dgm:pt>
    <dgm:pt modelId="{F0017781-EFE7-4689-A254-BAEDD3DCDA32}" type="parTrans" cxnId="{3589B010-E86A-4BC0-BD47-6123A4A08EFF}">
      <dgm:prSet/>
      <dgm:spPr/>
      <dgm:t>
        <a:bodyPr/>
        <a:lstStyle/>
        <a:p>
          <a:endParaRPr lang="en-US"/>
        </a:p>
      </dgm:t>
    </dgm:pt>
    <dgm:pt modelId="{84BF426E-A75C-489A-8791-180033E13D2C}" type="sibTrans" cxnId="{3589B010-E86A-4BC0-BD47-6123A4A08EFF}">
      <dgm:prSet/>
      <dgm:spPr/>
      <dgm:t>
        <a:bodyPr/>
        <a:lstStyle/>
        <a:p>
          <a:endParaRPr lang="en-US"/>
        </a:p>
      </dgm:t>
    </dgm:pt>
    <dgm:pt modelId="{A0031401-1FAB-4BF4-BFAE-5FF6AE02F4E3}">
      <dgm:prSet/>
      <dgm:spPr/>
      <dgm:t>
        <a:bodyPr/>
        <a:lstStyle/>
        <a:p>
          <a:r>
            <a:rPr lang="en-US" dirty="0"/>
            <a:t>Next Steps: Model implementation and real-time validation.</a:t>
          </a:r>
        </a:p>
      </dgm:t>
    </dgm:pt>
    <dgm:pt modelId="{1300798A-B53E-4D26-9EBF-244B77A83594}" type="parTrans" cxnId="{B29D8C6E-D8FA-4808-B6B6-1C289B50EDB0}">
      <dgm:prSet/>
      <dgm:spPr/>
      <dgm:t>
        <a:bodyPr/>
        <a:lstStyle/>
        <a:p>
          <a:endParaRPr lang="en-US"/>
        </a:p>
      </dgm:t>
    </dgm:pt>
    <dgm:pt modelId="{5EC18321-8B99-43D1-AA39-3A821349C840}" type="sibTrans" cxnId="{B29D8C6E-D8FA-4808-B6B6-1C289B50EDB0}">
      <dgm:prSet/>
      <dgm:spPr/>
      <dgm:t>
        <a:bodyPr/>
        <a:lstStyle/>
        <a:p>
          <a:endParaRPr lang="en-US"/>
        </a:p>
      </dgm:t>
    </dgm:pt>
    <dgm:pt modelId="{B8DF5695-4A97-49C6-9BF2-911004A1EFD3}" type="pres">
      <dgm:prSet presAssocID="{EDB19C51-13B1-4FD4-9F9A-84FA73F6C456}" presName="vert0" presStyleCnt="0">
        <dgm:presLayoutVars>
          <dgm:dir/>
          <dgm:animOne val="branch"/>
          <dgm:animLvl val="lvl"/>
        </dgm:presLayoutVars>
      </dgm:prSet>
      <dgm:spPr/>
    </dgm:pt>
    <dgm:pt modelId="{A660D652-B66C-4232-A346-C89F9050FA43}" type="pres">
      <dgm:prSet presAssocID="{82F075B6-8E0C-4763-9712-A227C6631C7B}" presName="thickLine" presStyleLbl="alignNode1" presStyleIdx="0" presStyleCnt="4"/>
      <dgm:spPr/>
    </dgm:pt>
    <dgm:pt modelId="{F61A3D2D-F3D9-4156-A0E8-A5D58D6A4029}" type="pres">
      <dgm:prSet presAssocID="{82F075B6-8E0C-4763-9712-A227C6631C7B}" presName="horz1" presStyleCnt="0"/>
      <dgm:spPr/>
    </dgm:pt>
    <dgm:pt modelId="{49B5384A-90E8-408F-A395-9AAD459DACBB}" type="pres">
      <dgm:prSet presAssocID="{82F075B6-8E0C-4763-9712-A227C6631C7B}" presName="tx1" presStyleLbl="revTx" presStyleIdx="0" presStyleCnt="4"/>
      <dgm:spPr/>
    </dgm:pt>
    <dgm:pt modelId="{E73379DC-F3CB-49CF-A014-8EC06F1F3E90}" type="pres">
      <dgm:prSet presAssocID="{82F075B6-8E0C-4763-9712-A227C6631C7B}" presName="vert1" presStyleCnt="0"/>
      <dgm:spPr/>
    </dgm:pt>
    <dgm:pt modelId="{E62A6F7B-F50D-4E12-B551-834CA49B21EA}" type="pres">
      <dgm:prSet presAssocID="{77CB3505-782F-4D3B-9431-915C98A36AE9}" presName="thickLine" presStyleLbl="alignNode1" presStyleIdx="1" presStyleCnt="4"/>
      <dgm:spPr/>
    </dgm:pt>
    <dgm:pt modelId="{599AB155-49F3-499D-A592-5B6CCCE54183}" type="pres">
      <dgm:prSet presAssocID="{77CB3505-782F-4D3B-9431-915C98A36AE9}" presName="horz1" presStyleCnt="0"/>
      <dgm:spPr/>
    </dgm:pt>
    <dgm:pt modelId="{EC8A3559-198A-4F7D-829F-4DB9F472B319}" type="pres">
      <dgm:prSet presAssocID="{77CB3505-782F-4D3B-9431-915C98A36AE9}" presName="tx1" presStyleLbl="revTx" presStyleIdx="1" presStyleCnt="4"/>
      <dgm:spPr/>
    </dgm:pt>
    <dgm:pt modelId="{F649B860-FBD7-44D8-8652-DDB6AAE4F400}" type="pres">
      <dgm:prSet presAssocID="{77CB3505-782F-4D3B-9431-915C98A36AE9}" presName="vert1" presStyleCnt="0"/>
      <dgm:spPr/>
    </dgm:pt>
    <dgm:pt modelId="{0936E932-1AA9-4CEC-847E-D45D1D0364C9}" type="pres">
      <dgm:prSet presAssocID="{0B9F9137-EE9F-4D11-B014-277DA54375BD}" presName="thickLine" presStyleLbl="alignNode1" presStyleIdx="2" presStyleCnt="4"/>
      <dgm:spPr/>
    </dgm:pt>
    <dgm:pt modelId="{F9AEF8A2-B521-4BF1-A6FD-EF1850D626AD}" type="pres">
      <dgm:prSet presAssocID="{0B9F9137-EE9F-4D11-B014-277DA54375BD}" presName="horz1" presStyleCnt="0"/>
      <dgm:spPr/>
    </dgm:pt>
    <dgm:pt modelId="{142F8E75-C050-476D-A017-E516A5638844}" type="pres">
      <dgm:prSet presAssocID="{0B9F9137-EE9F-4D11-B014-277DA54375BD}" presName="tx1" presStyleLbl="revTx" presStyleIdx="2" presStyleCnt="4"/>
      <dgm:spPr/>
    </dgm:pt>
    <dgm:pt modelId="{8BD6B53D-4BE4-4128-AE9E-C1EAB7DC7F63}" type="pres">
      <dgm:prSet presAssocID="{0B9F9137-EE9F-4D11-B014-277DA54375BD}" presName="vert1" presStyleCnt="0"/>
      <dgm:spPr/>
    </dgm:pt>
    <dgm:pt modelId="{2881C2DB-63E1-4D05-8601-ABC4DB28C26D}" type="pres">
      <dgm:prSet presAssocID="{A0031401-1FAB-4BF4-BFAE-5FF6AE02F4E3}" presName="thickLine" presStyleLbl="alignNode1" presStyleIdx="3" presStyleCnt="4"/>
      <dgm:spPr/>
    </dgm:pt>
    <dgm:pt modelId="{1C3C410E-EA4A-47E3-8446-9651F0E7FF0F}" type="pres">
      <dgm:prSet presAssocID="{A0031401-1FAB-4BF4-BFAE-5FF6AE02F4E3}" presName="horz1" presStyleCnt="0"/>
      <dgm:spPr/>
    </dgm:pt>
    <dgm:pt modelId="{BC306A5D-1FB4-4AB2-A25B-42052A231B67}" type="pres">
      <dgm:prSet presAssocID="{A0031401-1FAB-4BF4-BFAE-5FF6AE02F4E3}" presName="tx1" presStyleLbl="revTx" presStyleIdx="3" presStyleCnt="4"/>
      <dgm:spPr/>
    </dgm:pt>
    <dgm:pt modelId="{A9885359-F24F-4E6B-A6B9-607C4DE9BE59}" type="pres">
      <dgm:prSet presAssocID="{A0031401-1FAB-4BF4-BFAE-5FF6AE02F4E3}" presName="vert1" presStyleCnt="0"/>
      <dgm:spPr/>
    </dgm:pt>
  </dgm:ptLst>
  <dgm:cxnLst>
    <dgm:cxn modelId="{BEC86100-1D13-45A9-8D63-16F4C30F9E3E}" type="presOf" srcId="{77CB3505-782F-4D3B-9431-915C98A36AE9}" destId="{EC8A3559-198A-4F7D-829F-4DB9F472B319}" srcOrd="0" destOrd="0" presId="urn:microsoft.com/office/officeart/2008/layout/LinedList"/>
    <dgm:cxn modelId="{C3A4AD09-216F-4F1C-B170-655E2D971C9F}" type="presOf" srcId="{EDB19C51-13B1-4FD4-9F9A-84FA73F6C456}" destId="{B8DF5695-4A97-49C6-9BF2-911004A1EFD3}" srcOrd="0" destOrd="0" presId="urn:microsoft.com/office/officeart/2008/layout/LinedList"/>
    <dgm:cxn modelId="{3589B010-E86A-4BC0-BD47-6123A4A08EFF}" srcId="{EDB19C51-13B1-4FD4-9F9A-84FA73F6C456}" destId="{0B9F9137-EE9F-4D11-B014-277DA54375BD}" srcOrd="2" destOrd="0" parTransId="{F0017781-EFE7-4689-A254-BAEDD3DCDA32}" sibTransId="{84BF426E-A75C-489A-8791-180033E13D2C}"/>
    <dgm:cxn modelId="{3A9E9920-37D8-42CA-9FEB-730C79A42FAD}" srcId="{EDB19C51-13B1-4FD4-9F9A-84FA73F6C456}" destId="{77CB3505-782F-4D3B-9431-915C98A36AE9}" srcOrd="1" destOrd="0" parTransId="{F78D8BD0-C77D-449F-B5A7-42AD19314284}" sibTransId="{34FFFDCE-3AD3-4D10-A622-A3E5707C0A0D}"/>
    <dgm:cxn modelId="{70984F56-E882-489C-B6BC-9CFA65B1E885}" type="presOf" srcId="{0B9F9137-EE9F-4D11-B014-277DA54375BD}" destId="{142F8E75-C050-476D-A017-E516A5638844}" srcOrd="0" destOrd="0" presId="urn:microsoft.com/office/officeart/2008/layout/LinedList"/>
    <dgm:cxn modelId="{B29D8C6E-D8FA-4808-B6B6-1C289B50EDB0}" srcId="{EDB19C51-13B1-4FD4-9F9A-84FA73F6C456}" destId="{A0031401-1FAB-4BF4-BFAE-5FF6AE02F4E3}" srcOrd="3" destOrd="0" parTransId="{1300798A-B53E-4D26-9EBF-244B77A83594}" sibTransId="{5EC18321-8B99-43D1-AA39-3A821349C840}"/>
    <dgm:cxn modelId="{53D8BF88-05FB-42BD-B326-F5F8AFDAF6C4}" srcId="{EDB19C51-13B1-4FD4-9F9A-84FA73F6C456}" destId="{82F075B6-8E0C-4763-9712-A227C6631C7B}" srcOrd="0" destOrd="0" parTransId="{F6442735-962E-49CD-9BBF-705691742E08}" sibTransId="{205A5DD9-2507-457B-984C-FE7F8927B609}"/>
    <dgm:cxn modelId="{03DABBC1-ADFF-4546-A9FE-319CFB207686}" type="presOf" srcId="{82F075B6-8E0C-4763-9712-A227C6631C7B}" destId="{49B5384A-90E8-408F-A395-9AAD459DACBB}" srcOrd="0" destOrd="0" presId="urn:microsoft.com/office/officeart/2008/layout/LinedList"/>
    <dgm:cxn modelId="{8880B3D4-8073-4C7E-9E0F-F5D939D582AC}" type="presOf" srcId="{A0031401-1FAB-4BF4-BFAE-5FF6AE02F4E3}" destId="{BC306A5D-1FB4-4AB2-A25B-42052A231B67}" srcOrd="0" destOrd="0" presId="urn:microsoft.com/office/officeart/2008/layout/LinedList"/>
    <dgm:cxn modelId="{1F6AF2A2-401A-46A6-AE1B-2048EA88604E}" type="presParOf" srcId="{B8DF5695-4A97-49C6-9BF2-911004A1EFD3}" destId="{A660D652-B66C-4232-A346-C89F9050FA43}" srcOrd="0" destOrd="0" presId="urn:microsoft.com/office/officeart/2008/layout/LinedList"/>
    <dgm:cxn modelId="{8FDC8A21-D0DD-4983-8D9B-8B0C27CD9A24}" type="presParOf" srcId="{B8DF5695-4A97-49C6-9BF2-911004A1EFD3}" destId="{F61A3D2D-F3D9-4156-A0E8-A5D58D6A4029}" srcOrd="1" destOrd="0" presId="urn:microsoft.com/office/officeart/2008/layout/LinedList"/>
    <dgm:cxn modelId="{B8B7F3AF-2904-4F30-83B5-CAA44D2CD8B1}" type="presParOf" srcId="{F61A3D2D-F3D9-4156-A0E8-A5D58D6A4029}" destId="{49B5384A-90E8-408F-A395-9AAD459DACBB}" srcOrd="0" destOrd="0" presId="urn:microsoft.com/office/officeart/2008/layout/LinedList"/>
    <dgm:cxn modelId="{D9E3DF8B-AC5B-492C-9710-9E149E57904C}" type="presParOf" srcId="{F61A3D2D-F3D9-4156-A0E8-A5D58D6A4029}" destId="{E73379DC-F3CB-49CF-A014-8EC06F1F3E90}" srcOrd="1" destOrd="0" presId="urn:microsoft.com/office/officeart/2008/layout/LinedList"/>
    <dgm:cxn modelId="{D28D037D-D692-45C5-8B2D-46DC9E14694A}" type="presParOf" srcId="{B8DF5695-4A97-49C6-9BF2-911004A1EFD3}" destId="{E62A6F7B-F50D-4E12-B551-834CA49B21EA}" srcOrd="2" destOrd="0" presId="urn:microsoft.com/office/officeart/2008/layout/LinedList"/>
    <dgm:cxn modelId="{277C9763-E4BA-448E-867A-FB836A2CAC70}" type="presParOf" srcId="{B8DF5695-4A97-49C6-9BF2-911004A1EFD3}" destId="{599AB155-49F3-499D-A592-5B6CCCE54183}" srcOrd="3" destOrd="0" presId="urn:microsoft.com/office/officeart/2008/layout/LinedList"/>
    <dgm:cxn modelId="{7556CECE-1C31-4DEA-B702-3A4FC8D0A973}" type="presParOf" srcId="{599AB155-49F3-499D-A592-5B6CCCE54183}" destId="{EC8A3559-198A-4F7D-829F-4DB9F472B319}" srcOrd="0" destOrd="0" presId="urn:microsoft.com/office/officeart/2008/layout/LinedList"/>
    <dgm:cxn modelId="{C4FC21B5-55C1-4E79-A991-0C05459AACAD}" type="presParOf" srcId="{599AB155-49F3-499D-A592-5B6CCCE54183}" destId="{F649B860-FBD7-44D8-8652-DDB6AAE4F400}" srcOrd="1" destOrd="0" presId="urn:microsoft.com/office/officeart/2008/layout/LinedList"/>
    <dgm:cxn modelId="{5594436E-5B3E-428B-99A7-BBB09252A853}" type="presParOf" srcId="{B8DF5695-4A97-49C6-9BF2-911004A1EFD3}" destId="{0936E932-1AA9-4CEC-847E-D45D1D0364C9}" srcOrd="4" destOrd="0" presId="urn:microsoft.com/office/officeart/2008/layout/LinedList"/>
    <dgm:cxn modelId="{585E9816-532F-4871-AD79-6AFEEFCF30EE}" type="presParOf" srcId="{B8DF5695-4A97-49C6-9BF2-911004A1EFD3}" destId="{F9AEF8A2-B521-4BF1-A6FD-EF1850D626AD}" srcOrd="5" destOrd="0" presId="urn:microsoft.com/office/officeart/2008/layout/LinedList"/>
    <dgm:cxn modelId="{160D36A0-1A43-4B85-A7B0-86183EC1D7CA}" type="presParOf" srcId="{F9AEF8A2-B521-4BF1-A6FD-EF1850D626AD}" destId="{142F8E75-C050-476D-A017-E516A5638844}" srcOrd="0" destOrd="0" presId="urn:microsoft.com/office/officeart/2008/layout/LinedList"/>
    <dgm:cxn modelId="{73340D6F-6268-4567-BAF3-FE2A909BDC03}" type="presParOf" srcId="{F9AEF8A2-B521-4BF1-A6FD-EF1850D626AD}" destId="{8BD6B53D-4BE4-4128-AE9E-C1EAB7DC7F63}" srcOrd="1" destOrd="0" presId="urn:microsoft.com/office/officeart/2008/layout/LinedList"/>
    <dgm:cxn modelId="{E42142D1-9CBA-4FFB-85B6-55827E96C97D}" type="presParOf" srcId="{B8DF5695-4A97-49C6-9BF2-911004A1EFD3}" destId="{2881C2DB-63E1-4D05-8601-ABC4DB28C26D}" srcOrd="6" destOrd="0" presId="urn:microsoft.com/office/officeart/2008/layout/LinedList"/>
    <dgm:cxn modelId="{E1D8AE54-51B6-43D3-8049-5100D8B4F11E}" type="presParOf" srcId="{B8DF5695-4A97-49C6-9BF2-911004A1EFD3}" destId="{1C3C410E-EA4A-47E3-8446-9651F0E7FF0F}" srcOrd="7" destOrd="0" presId="urn:microsoft.com/office/officeart/2008/layout/LinedList"/>
    <dgm:cxn modelId="{2A803EF8-FF4E-4AF0-9478-FF9BD9657FC9}" type="presParOf" srcId="{1C3C410E-EA4A-47E3-8446-9651F0E7FF0F}" destId="{BC306A5D-1FB4-4AB2-A25B-42052A231B67}" srcOrd="0" destOrd="0" presId="urn:microsoft.com/office/officeart/2008/layout/LinedList"/>
    <dgm:cxn modelId="{C71FEF24-104D-436C-B2DC-B9142A4C463D}" type="presParOf" srcId="{1C3C410E-EA4A-47E3-8446-9651F0E7FF0F}" destId="{A9885359-F24F-4E6B-A6B9-607C4DE9BE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993CD-BC12-4716-BEA5-07B14B33E6D9}">
      <dsp:nvSpPr>
        <dsp:cNvPr id="0" name=""/>
        <dsp:cNvSpPr/>
      </dsp:nvSpPr>
      <dsp:spPr>
        <a:xfrm>
          <a:off x="0" y="525"/>
          <a:ext cx="50360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0ED4C5-E193-4D2D-845C-18FCFE6A27A1}">
      <dsp:nvSpPr>
        <dsp:cNvPr id="0" name=""/>
        <dsp:cNvSpPr/>
      </dsp:nvSpPr>
      <dsp:spPr>
        <a:xfrm>
          <a:off x="0" y="525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1. Extract and analyze Prednisolone-related ADRs from FAERS.</a:t>
          </a:r>
        </a:p>
      </dsp:txBody>
      <dsp:txXfrm>
        <a:off x="0" y="525"/>
        <a:ext cx="5036058" cy="860482"/>
      </dsp:txXfrm>
    </dsp:sp>
    <dsp:sp modelId="{78AF979A-7F70-4197-BF24-AD00765C9FD9}">
      <dsp:nvSpPr>
        <dsp:cNvPr id="0" name=""/>
        <dsp:cNvSpPr/>
      </dsp:nvSpPr>
      <dsp:spPr>
        <a:xfrm>
          <a:off x="0" y="861008"/>
          <a:ext cx="5036058" cy="0"/>
        </a:xfrm>
        <a:prstGeom prst="line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D2A2DC-F858-4847-96EB-2508BDE0BB11}">
      <dsp:nvSpPr>
        <dsp:cNvPr id="0" name=""/>
        <dsp:cNvSpPr/>
      </dsp:nvSpPr>
      <dsp:spPr>
        <a:xfrm>
          <a:off x="0" y="861008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2. Identify key patterns and emerging ADR signals.</a:t>
          </a:r>
        </a:p>
      </dsp:txBody>
      <dsp:txXfrm>
        <a:off x="0" y="861008"/>
        <a:ext cx="5036058" cy="860482"/>
      </dsp:txXfrm>
    </dsp:sp>
    <dsp:sp modelId="{6B1282D0-41B7-4A1C-A604-D7675181C54C}">
      <dsp:nvSpPr>
        <dsp:cNvPr id="0" name=""/>
        <dsp:cNvSpPr/>
      </dsp:nvSpPr>
      <dsp:spPr>
        <a:xfrm>
          <a:off x="0" y="1721491"/>
          <a:ext cx="5036058" cy="0"/>
        </a:xfrm>
        <a:prstGeom prst="line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60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6634D0-03A8-4D1C-B062-7EE1413910A9}">
      <dsp:nvSpPr>
        <dsp:cNvPr id="0" name=""/>
        <dsp:cNvSpPr/>
      </dsp:nvSpPr>
      <dsp:spPr>
        <a:xfrm>
          <a:off x="0" y="1721491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3. Compare known ADRs with new potential safety concerns.</a:t>
          </a:r>
        </a:p>
      </dsp:txBody>
      <dsp:txXfrm>
        <a:off x="0" y="1721491"/>
        <a:ext cx="5036058" cy="860482"/>
      </dsp:txXfrm>
    </dsp:sp>
    <dsp:sp modelId="{99C8083F-41BE-44E2-A711-7A426772A1F0}">
      <dsp:nvSpPr>
        <dsp:cNvPr id="0" name=""/>
        <dsp:cNvSpPr/>
      </dsp:nvSpPr>
      <dsp:spPr>
        <a:xfrm>
          <a:off x="0" y="2581973"/>
          <a:ext cx="5036058" cy="0"/>
        </a:xfrm>
        <a:prstGeom prst="line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accent2">
              <a:hueOff val="3511140"/>
              <a:satOff val="-4379"/>
              <a:lumOff val="103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A1CBA4-AC6C-40D4-90FB-F429DC238E46}">
      <dsp:nvSpPr>
        <dsp:cNvPr id="0" name=""/>
        <dsp:cNvSpPr/>
      </dsp:nvSpPr>
      <dsp:spPr>
        <a:xfrm>
          <a:off x="0" y="2581973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4. Summarize frequently reported ADRs.</a:t>
          </a:r>
        </a:p>
      </dsp:txBody>
      <dsp:txXfrm>
        <a:off x="0" y="2581973"/>
        <a:ext cx="5036058" cy="860482"/>
      </dsp:txXfrm>
    </dsp:sp>
    <dsp:sp modelId="{20AB3173-61FE-49FE-8978-CDA942AC8F7E}">
      <dsp:nvSpPr>
        <dsp:cNvPr id="0" name=""/>
        <dsp:cNvSpPr/>
      </dsp:nvSpPr>
      <dsp:spPr>
        <a:xfrm>
          <a:off x="0" y="3442456"/>
          <a:ext cx="5036058" cy="0"/>
        </a:xfrm>
        <a:prstGeom prst="line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93A455-0E46-4549-B4E6-3395D2970FB5}">
      <dsp:nvSpPr>
        <dsp:cNvPr id="0" name=""/>
        <dsp:cNvSpPr/>
      </dsp:nvSpPr>
      <dsp:spPr>
        <a:xfrm>
          <a:off x="0" y="3442456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5. Detect anomalies and rare ADR signals.</a:t>
          </a:r>
        </a:p>
      </dsp:txBody>
      <dsp:txXfrm>
        <a:off x="0" y="3442456"/>
        <a:ext cx="5036058" cy="860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592E4-5A48-4D41-A56A-480AE2A3B397}">
      <dsp:nvSpPr>
        <dsp:cNvPr id="0" name=""/>
        <dsp:cNvSpPr/>
      </dsp:nvSpPr>
      <dsp:spPr>
        <a:xfrm>
          <a:off x="0" y="523"/>
          <a:ext cx="51028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94EB8-FE88-4D88-8880-CAF932F76F62}">
      <dsp:nvSpPr>
        <dsp:cNvPr id="0" name=""/>
        <dsp:cNvSpPr/>
      </dsp:nvSpPr>
      <dsp:spPr>
        <a:xfrm>
          <a:off x="0" y="523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BERT for NLP-based Drug Safety Monitoring.</a:t>
          </a:r>
        </a:p>
      </dsp:txBody>
      <dsp:txXfrm>
        <a:off x="0" y="523"/>
        <a:ext cx="5102815" cy="856952"/>
      </dsp:txXfrm>
    </dsp:sp>
    <dsp:sp modelId="{FB73C8D1-3CA0-4142-8526-6CED1456AC44}">
      <dsp:nvSpPr>
        <dsp:cNvPr id="0" name=""/>
        <dsp:cNvSpPr/>
      </dsp:nvSpPr>
      <dsp:spPr>
        <a:xfrm>
          <a:off x="0" y="857475"/>
          <a:ext cx="5102815" cy="0"/>
        </a:xfrm>
        <a:prstGeom prst="line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9787F-0909-484E-8A10-10FBE3B58AB5}">
      <dsp:nvSpPr>
        <dsp:cNvPr id="0" name=""/>
        <dsp:cNvSpPr/>
      </dsp:nvSpPr>
      <dsp:spPr>
        <a:xfrm>
          <a:off x="0" y="857475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Mining in Pharmacovigilance (PRR, ROR, BCPNN).</a:t>
          </a:r>
        </a:p>
      </dsp:txBody>
      <dsp:txXfrm>
        <a:off x="0" y="857475"/>
        <a:ext cx="5102815" cy="856952"/>
      </dsp:txXfrm>
    </dsp:sp>
    <dsp:sp modelId="{31592712-44AD-4218-9C89-B9127B86DEBF}">
      <dsp:nvSpPr>
        <dsp:cNvPr id="0" name=""/>
        <dsp:cNvSpPr/>
      </dsp:nvSpPr>
      <dsp:spPr>
        <a:xfrm>
          <a:off x="0" y="1714427"/>
          <a:ext cx="5102815" cy="0"/>
        </a:xfrm>
        <a:prstGeom prst="line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60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E698F-DC0B-48E8-B6A1-4EB5ABF65BB6}">
      <dsp:nvSpPr>
        <dsp:cNvPr id="0" name=""/>
        <dsp:cNvSpPr/>
      </dsp:nvSpPr>
      <dsp:spPr>
        <a:xfrm>
          <a:off x="0" y="1714427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FAERS Data Analysis for Real-World ADR Identification.</a:t>
          </a:r>
        </a:p>
      </dsp:txBody>
      <dsp:txXfrm>
        <a:off x="0" y="1714427"/>
        <a:ext cx="5102815" cy="856952"/>
      </dsp:txXfrm>
    </dsp:sp>
    <dsp:sp modelId="{82650761-940E-4B46-BDA4-320F0E78EB55}">
      <dsp:nvSpPr>
        <dsp:cNvPr id="0" name=""/>
        <dsp:cNvSpPr/>
      </dsp:nvSpPr>
      <dsp:spPr>
        <a:xfrm>
          <a:off x="0" y="2571379"/>
          <a:ext cx="5102815" cy="0"/>
        </a:xfrm>
        <a:prstGeom prst="line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accent2">
              <a:hueOff val="3511140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F6D6E-0243-4ADE-99BF-B6997711FEC3}">
      <dsp:nvSpPr>
        <dsp:cNvPr id="0" name=""/>
        <dsp:cNvSpPr/>
      </dsp:nvSpPr>
      <dsp:spPr>
        <a:xfrm>
          <a:off x="0" y="2571379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Clustering for Longitudinal Treatment Pattern Analysis.</a:t>
          </a:r>
        </a:p>
      </dsp:txBody>
      <dsp:txXfrm>
        <a:off x="0" y="2571379"/>
        <a:ext cx="5102815" cy="856952"/>
      </dsp:txXfrm>
    </dsp:sp>
    <dsp:sp modelId="{1D0A818A-0B72-4839-B04E-37E4D2A08D51}">
      <dsp:nvSpPr>
        <dsp:cNvPr id="0" name=""/>
        <dsp:cNvSpPr/>
      </dsp:nvSpPr>
      <dsp:spPr>
        <a:xfrm>
          <a:off x="0" y="3428331"/>
          <a:ext cx="5102815" cy="0"/>
        </a:xfrm>
        <a:prstGeom prst="line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8860F-0D3F-408E-BD2F-93A55F2CCB51}">
      <dsp:nvSpPr>
        <dsp:cNvPr id="0" name=""/>
        <dsp:cNvSpPr/>
      </dsp:nvSpPr>
      <dsp:spPr>
        <a:xfrm>
          <a:off x="0" y="3428331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Information Extraction from FDA Drug Labeling.</a:t>
          </a:r>
        </a:p>
      </dsp:txBody>
      <dsp:txXfrm>
        <a:off x="0" y="3428331"/>
        <a:ext cx="5102815" cy="8569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B0BB3-B11B-468F-AFEA-F11702C7713D}">
      <dsp:nvSpPr>
        <dsp:cNvPr id="0" name=""/>
        <dsp:cNvSpPr/>
      </dsp:nvSpPr>
      <dsp:spPr>
        <a:xfrm>
          <a:off x="0" y="523"/>
          <a:ext cx="51028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AEED8-8A35-4C6A-B06C-56108883D1B4}">
      <dsp:nvSpPr>
        <dsp:cNvPr id="0" name=""/>
        <dsp:cNvSpPr/>
      </dsp:nvSpPr>
      <dsp:spPr>
        <a:xfrm>
          <a:off x="0" y="523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Collection from FAERS (2005–2024).</a:t>
          </a:r>
        </a:p>
      </dsp:txBody>
      <dsp:txXfrm>
        <a:off x="0" y="523"/>
        <a:ext cx="5102815" cy="856952"/>
      </dsp:txXfrm>
    </dsp:sp>
    <dsp:sp modelId="{2407F133-9AA5-420F-891D-EAC532BC4A26}">
      <dsp:nvSpPr>
        <dsp:cNvPr id="0" name=""/>
        <dsp:cNvSpPr/>
      </dsp:nvSpPr>
      <dsp:spPr>
        <a:xfrm>
          <a:off x="0" y="857475"/>
          <a:ext cx="51028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573DE-4C8F-4163-850B-139CB6906E90}">
      <dsp:nvSpPr>
        <dsp:cNvPr id="0" name=""/>
        <dsp:cNvSpPr/>
      </dsp:nvSpPr>
      <dsp:spPr>
        <a:xfrm>
          <a:off x="0" y="857475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NLP-Based Information Extraction (NER, Text Summarization, Sentiment Analysis).</a:t>
          </a:r>
        </a:p>
      </dsp:txBody>
      <dsp:txXfrm>
        <a:off x="0" y="857475"/>
        <a:ext cx="5102815" cy="856952"/>
      </dsp:txXfrm>
    </dsp:sp>
    <dsp:sp modelId="{D05718B3-7393-41FB-86B0-3E9FB255539F}">
      <dsp:nvSpPr>
        <dsp:cNvPr id="0" name=""/>
        <dsp:cNvSpPr/>
      </dsp:nvSpPr>
      <dsp:spPr>
        <a:xfrm>
          <a:off x="0" y="1714427"/>
          <a:ext cx="51028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84C97-83B5-4635-B003-2B10A80969A0}">
      <dsp:nvSpPr>
        <dsp:cNvPr id="0" name=""/>
        <dsp:cNvSpPr/>
      </dsp:nvSpPr>
      <dsp:spPr>
        <a:xfrm>
          <a:off x="0" y="1714427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Text Mining &amp; Pattern Recognition (Topic Modeling, Clustering, Anomaly Detection).</a:t>
          </a:r>
        </a:p>
      </dsp:txBody>
      <dsp:txXfrm>
        <a:off x="0" y="1714427"/>
        <a:ext cx="5102815" cy="856952"/>
      </dsp:txXfrm>
    </dsp:sp>
    <dsp:sp modelId="{E702DF5F-19F0-4A6A-A17D-27E0264523C5}">
      <dsp:nvSpPr>
        <dsp:cNvPr id="0" name=""/>
        <dsp:cNvSpPr/>
      </dsp:nvSpPr>
      <dsp:spPr>
        <a:xfrm>
          <a:off x="0" y="2571379"/>
          <a:ext cx="51028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8D3F3-8A31-4414-81BA-F3FDFB13D305}">
      <dsp:nvSpPr>
        <dsp:cNvPr id="0" name=""/>
        <dsp:cNvSpPr/>
      </dsp:nvSpPr>
      <dsp:spPr>
        <a:xfrm>
          <a:off x="0" y="2571379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Statistical Analysis (PRR, ROR) and Visualization.</a:t>
          </a:r>
        </a:p>
      </dsp:txBody>
      <dsp:txXfrm>
        <a:off x="0" y="2571379"/>
        <a:ext cx="5102815" cy="856952"/>
      </dsp:txXfrm>
    </dsp:sp>
    <dsp:sp modelId="{8247A74D-E135-4FE2-B780-FDE860DE1CFF}">
      <dsp:nvSpPr>
        <dsp:cNvPr id="0" name=""/>
        <dsp:cNvSpPr/>
      </dsp:nvSpPr>
      <dsp:spPr>
        <a:xfrm>
          <a:off x="0" y="3428331"/>
          <a:ext cx="51028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FCF12-4163-4423-9521-CFD317931F05}">
      <dsp:nvSpPr>
        <dsp:cNvPr id="0" name=""/>
        <dsp:cNvSpPr/>
      </dsp:nvSpPr>
      <dsp:spPr>
        <a:xfrm>
          <a:off x="0" y="3428331"/>
          <a:ext cx="5102815" cy="856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Validation &amp; Interpretation.</a:t>
          </a:r>
        </a:p>
      </dsp:txBody>
      <dsp:txXfrm>
        <a:off x="0" y="3428331"/>
        <a:ext cx="5102815" cy="856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91F0F-7A10-4038-B718-37DC118D79A0}">
      <dsp:nvSpPr>
        <dsp:cNvPr id="0" name=""/>
        <dsp:cNvSpPr/>
      </dsp:nvSpPr>
      <dsp:spPr>
        <a:xfrm>
          <a:off x="0" y="297543"/>
          <a:ext cx="5102815" cy="875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Comprehensive list of Prednisolone ADRs (ranked by frequency and severity).</a:t>
          </a:r>
        </a:p>
      </dsp:txBody>
      <dsp:txXfrm>
        <a:off x="42722" y="340265"/>
        <a:ext cx="5017371" cy="789716"/>
      </dsp:txXfrm>
    </dsp:sp>
    <dsp:sp modelId="{5C205D4F-A24A-4FF4-AE25-BCF6747763AA}">
      <dsp:nvSpPr>
        <dsp:cNvPr id="0" name=""/>
        <dsp:cNvSpPr/>
      </dsp:nvSpPr>
      <dsp:spPr>
        <a:xfrm>
          <a:off x="0" y="1236063"/>
          <a:ext cx="5102815" cy="875160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Identification of emerging ADR signals.</a:t>
          </a:r>
        </a:p>
      </dsp:txBody>
      <dsp:txXfrm>
        <a:off x="42722" y="1278785"/>
        <a:ext cx="5017371" cy="789716"/>
      </dsp:txXfrm>
    </dsp:sp>
    <dsp:sp modelId="{DAB28CBF-1B26-4FF1-8CCB-06AE8EDF9082}">
      <dsp:nvSpPr>
        <dsp:cNvPr id="0" name=""/>
        <dsp:cNvSpPr/>
      </dsp:nvSpPr>
      <dsp:spPr>
        <a:xfrm>
          <a:off x="0" y="2174583"/>
          <a:ext cx="5102815" cy="87516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NLP-based ADR classification model.</a:t>
          </a:r>
        </a:p>
      </dsp:txBody>
      <dsp:txXfrm>
        <a:off x="42722" y="2217305"/>
        <a:ext cx="5017371" cy="789716"/>
      </dsp:txXfrm>
    </dsp:sp>
    <dsp:sp modelId="{A9C3AC67-E7BE-4899-8646-B6163969A6A5}">
      <dsp:nvSpPr>
        <dsp:cNvPr id="0" name=""/>
        <dsp:cNvSpPr/>
      </dsp:nvSpPr>
      <dsp:spPr>
        <a:xfrm>
          <a:off x="0" y="3113103"/>
          <a:ext cx="5102815" cy="87516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Interactive visualization dashboards for monitoring.</a:t>
          </a:r>
        </a:p>
      </dsp:txBody>
      <dsp:txXfrm>
        <a:off x="42722" y="3155825"/>
        <a:ext cx="5017371" cy="789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C53BC-3265-41CB-AA6C-C56B780C5E28}">
      <dsp:nvSpPr>
        <dsp:cNvPr id="0" name=""/>
        <dsp:cNvSpPr/>
      </dsp:nvSpPr>
      <dsp:spPr>
        <a:xfrm>
          <a:off x="0" y="322338"/>
          <a:ext cx="7000129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Phase 1: Data Extraction &amp; Preprocessing (1 month)</a:t>
          </a:r>
        </a:p>
      </dsp:txBody>
      <dsp:txXfrm>
        <a:off x="26930" y="349268"/>
        <a:ext cx="6946269" cy="497795"/>
      </dsp:txXfrm>
    </dsp:sp>
    <dsp:sp modelId="{DEC3C304-C62C-404F-83BC-28778703088D}">
      <dsp:nvSpPr>
        <dsp:cNvPr id="0" name=""/>
        <dsp:cNvSpPr/>
      </dsp:nvSpPr>
      <dsp:spPr>
        <a:xfrm>
          <a:off x="0" y="940233"/>
          <a:ext cx="7000129" cy="551655"/>
        </a:xfrm>
        <a:prstGeom prst="round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Phase 2: NLP Model Development (</a:t>
          </a:r>
          <a:r>
            <a:rPr lang="en-US" altLang="zh-CN" sz="2300" kern="1200" dirty="0"/>
            <a:t>1</a:t>
          </a:r>
          <a:r>
            <a:rPr lang="en-US" sz="2300" kern="1200" dirty="0"/>
            <a:t> months)</a:t>
          </a:r>
        </a:p>
      </dsp:txBody>
      <dsp:txXfrm>
        <a:off x="26930" y="967163"/>
        <a:ext cx="6946269" cy="497795"/>
      </dsp:txXfrm>
    </dsp:sp>
    <dsp:sp modelId="{2A140D59-8AE3-4954-A977-3FE4995FBFDD}">
      <dsp:nvSpPr>
        <dsp:cNvPr id="0" name=""/>
        <dsp:cNvSpPr/>
      </dsp:nvSpPr>
      <dsp:spPr>
        <a:xfrm>
          <a:off x="0" y="1558128"/>
          <a:ext cx="7000129" cy="551655"/>
        </a:xfrm>
        <a:prstGeom prst="round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Phase 3: ADR Analysis &amp; Statistical Modeling (</a:t>
          </a:r>
          <a:r>
            <a:rPr lang="en-US" altLang="zh-CN" sz="2300" kern="1200" dirty="0"/>
            <a:t>1</a:t>
          </a:r>
          <a:r>
            <a:rPr lang="en-US" sz="2300" kern="1200" dirty="0"/>
            <a:t> months)</a:t>
          </a:r>
        </a:p>
      </dsp:txBody>
      <dsp:txXfrm>
        <a:off x="26930" y="1585058"/>
        <a:ext cx="6946269" cy="497795"/>
      </dsp:txXfrm>
    </dsp:sp>
    <dsp:sp modelId="{2FDF68BE-8E45-4909-B6D2-084B3F07ADCC}">
      <dsp:nvSpPr>
        <dsp:cNvPr id="0" name=""/>
        <dsp:cNvSpPr/>
      </dsp:nvSpPr>
      <dsp:spPr>
        <a:xfrm>
          <a:off x="0" y="2176023"/>
          <a:ext cx="7000129" cy="551655"/>
        </a:xfrm>
        <a:prstGeom prst="roundRect">
          <a:avLst/>
        </a:prstGeom>
        <a:solidFill>
          <a:schemeClr val="accent2">
            <a:hueOff val="2808912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Phase 4: Validation &amp; Interpretation (1 month)</a:t>
          </a:r>
        </a:p>
      </dsp:txBody>
      <dsp:txXfrm>
        <a:off x="26930" y="2202953"/>
        <a:ext cx="6946269" cy="497795"/>
      </dsp:txXfrm>
    </dsp:sp>
    <dsp:sp modelId="{10DCB081-C664-454B-A11C-464A6DF3A4F4}">
      <dsp:nvSpPr>
        <dsp:cNvPr id="0" name=""/>
        <dsp:cNvSpPr/>
      </dsp:nvSpPr>
      <dsp:spPr>
        <a:xfrm>
          <a:off x="0" y="2793918"/>
          <a:ext cx="7000129" cy="551655"/>
        </a:xfrm>
        <a:prstGeom prst="roundRect">
          <a:avLst/>
        </a:prstGeom>
        <a:solidFill>
          <a:schemeClr val="accent2">
            <a:hueOff val="3745216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Phase 5: Report &amp; Visualization (1 month)</a:t>
          </a:r>
        </a:p>
      </dsp:txBody>
      <dsp:txXfrm>
        <a:off x="26930" y="2820848"/>
        <a:ext cx="6946269" cy="497795"/>
      </dsp:txXfrm>
    </dsp:sp>
    <dsp:sp modelId="{00777F04-F14B-4043-98D1-5AB95B294C25}">
      <dsp:nvSpPr>
        <dsp:cNvPr id="0" name=""/>
        <dsp:cNvSpPr/>
      </dsp:nvSpPr>
      <dsp:spPr>
        <a:xfrm>
          <a:off x="0" y="3411813"/>
          <a:ext cx="7000129" cy="551655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Total Duration: </a:t>
          </a:r>
          <a:r>
            <a:rPr lang="en-US" altLang="zh-CN" sz="2300" kern="1200" dirty="0"/>
            <a:t>5</a:t>
          </a:r>
          <a:r>
            <a:rPr lang="en-US" sz="2300" kern="1200" dirty="0"/>
            <a:t> months</a:t>
          </a:r>
        </a:p>
      </dsp:txBody>
      <dsp:txXfrm>
        <a:off x="26930" y="3438743"/>
        <a:ext cx="6946269" cy="4977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0D652-B66C-4232-A346-C89F9050FA43}">
      <dsp:nvSpPr>
        <dsp:cNvPr id="0" name=""/>
        <dsp:cNvSpPr/>
      </dsp:nvSpPr>
      <dsp:spPr>
        <a:xfrm>
          <a:off x="0" y="0"/>
          <a:ext cx="51028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5384A-90E8-408F-A395-9AAD459DACBB}">
      <dsp:nvSpPr>
        <dsp:cNvPr id="0" name=""/>
        <dsp:cNvSpPr/>
      </dsp:nvSpPr>
      <dsp:spPr>
        <a:xfrm>
          <a:off x="0" y="0"/>
          <a:ext cx="5102815" cy="1071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NLP and machine learning enable automated ADR analysis.</a:t>
          </a:r>
        </a:p>
      </dsp:txBody>
      <dsp:txXfrm>
        <a:off x="0" y="0"/>
        <a:ext cx="5102815" cy="1071451"/>
      </dsp:txXfrm>
    </dsp:sp>
    <dsp:sp modelId="{E62A6F7B-F50D-4E12-B551-834CA49B21EA}">
      <dsp:nvSpPr>
        <dsp:cNvPr id="0" name=""/>
        <dsp:cNvSpPr/>
      </dsp:nvSpPr>
      <dsp:spPr>
        <a:xfrm>
          <a:off x="0" y="1071451"/>
          <a:ext cx="51028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A3559-198A-4F7D-829F-4DB9F472B319}">
      <dsp:nvSpPr>
        <dsp:cNvPr id="0" name=""/>
        <dsp:cNvSpPr/>
      </dsp:nvSpPr>
      <dsp:spPr>
        <a:xfrm>
          <a:off x="0" y="1071451"/>
          <a:ext cx="5102815" cy="1071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FAERS data provides valuable insights into Prednisolone safety.</a:t>
          </a:r>
        </a:p>
      </dsp:txBody>
      <dsp:txXfrm>
        <a:off x="0" y="1071451"/>
        <a:ext cx="5102815" cy="1071451"/>
      </dsp:txXfrm>
    </dsp:sp>
    <dsp:sp modelId="{0936E932-1AA9-4CEC-847E-D45D1D0364C9}">
      <dsp:nvSpPr>
        <dsp:cNvPr id="0" name=""/>
        <dsp:cNvSpPr/>
      </dsp:nvSpPr>
      <dsp:spPr>
        <a:xfrm>
          <a:off x="0" y="2142903"/>
          <a:ext cx="51028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F8E75-C050-476D-A017-E516A5638844}">
      <dsp:nvSpPr>
        <dsp:cNvPr id="0" name=""/>
        <dsp:cNvSpPr/>
      </dsp:nvSpPr>
      <dsp:spPr>
        <a:xfrm>
          <a:off x="0" y="2142903"/>
          <a:ext cx="5102815" cy="1071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Study findings can enhance drug safety monitoring and regulatory decisions.</a:t>
          </a:r>
        </a:p>
      </dsp:txBody>
      <dsp:txXfrm>
        <a:off x="0" y="2142903"/>
        <a:ext cx="5102815" cy="1071451"/>
      </dsp:txXfrm>
    </dsp:sp>
    <dsp:sp modelId="{2881C2DB-63E1-4D05-8601-ABC4DB28C26D}">
      <dsp:nvSpPr>
        <dsp:cNvPr id="0" name=""/>
        <dsp:cNvSpPr/>
      </dsp:nvSpPr>
      <dsp:spPr>
        <a:xfrm>
          <a:off x="0" y="3214355"/>
          <a:ext cx="51028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06A5D-1FB4-4AB2-A25B-42052A231B67}">
      <dsp:nvSpPr>
        <dsp:cNvPr id="0" name=""/>
        <dsp:cNvSpPr/>
      </dsp:nvSpPr>
      <dsp:spPr>
        <a:xfrm>
          <a:off x="0" y="3214355"/>
          <a:ext cx="5102815" cy="1071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Next Steps: Model implementation and real-time validation.</a:t>
          </a:r>
        </a:p>
      </dsp:txBody>
      <dsp:txXfrm>
        <a:off x="0" y="3214355"/>
        <a:ext cx="5102815" cy="1071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1" y="643467"/>
            <a:ext cx="3465438" cy="4567137"/>
          </a:xfrm>
        </p:spPr>
        <p:txBody>
          <a:bodyPr>
            <a:normAutofit/>
          </a:bodyPr>
          <a:lstStyle/>
          <a:p>
            <a:pPr algn="l"/>
            <a:r>
              <a:rPr lang="en-GB" sz="3800"/>
              <a:t>NLP-Based Analysis of Prednisolone Adverse Reactions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600" y="5277684"/>
            <a:ext cx="3465438" cy="77549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AU" dirty="0"/>
              <a:t>Analysis of Adverse Reactions of Prednisolone in the Treatment of Nephrotic Syndrome</a:t>
            </a:r>
          </a:p>
        </p:txBody>
      </p:sp>
      <p:pic>
        <p:nvPicPr>
          <p:cNvPr id="5" name="Picture 4" descr="吸液管将 DNA 样本放到有盖培养皿中">
            <a:extLst>
              <a:ext uri="{FF2B5EF4-FFF2-40B4-BE49-F238E27FC236}">
                <a16:creationId xmlns:a16="http://schemas.microsoft.com/office/drawing/2014/main" id="{D110B7CC-D28D-3687-B8EF-A9002276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06" r="37086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Pharmacovigilance ensures drug safety by identifying adverse reactions.</a:t>
            </a:r>
          </a:p>
          <a:p>
            <a:r>
              <a:rPr lang="en-US" sz="1700"/>
              <a:t>Prednisolone is widely used, but ADRs require systematic investigation.</a:t>
            </a:r>
          </a:p>
          <a:p>
            <a:r>
              <a:rPr lang="en-US" sz="1700"/>
              <a:t>The FDA FAERS database provides real-world adverse event data.</a:t>
            </a:r>
          </a:p>
          <a:p>
            <a:r>
              <a:rPr lang="en-US" sz="1700"/>
              <a:t>NLP and machine learning techniques enable automated ADR analysis.</a:t>
            </a:r>
          </a:p>
        </p:txBody>
      </p:sp>
      <p:pic>
        <p:nvPicPr>
          <p:cNvPr id="5" name="Picture 4" descr="未打开的药包特写">
            <a:extLst>
              <a:ext uri="{FF2B5EF4-FFF2-40B4-BE49-F238E27FC236}">
                <a16:creationId xmlns:a16="http://schemas.microsoft.com/office/drawing/2014/main" id="{ABC328D4-E536-7040-DFD6-071E4952C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85" r="25033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n-US" sz="3500"/>
              <a:t>Research Objectives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7CB25-50F8-6247-BC9B-2103B664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16" r="19616"/>
          <a:stretch/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8674CB-7CE5-CC6D-2BDE-5318AB6A1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910451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9934"/>
            <a:ext cx="7886700" cy="1341634"/>
          </a:xfrm>
        </p:spPr>
        <p:txBody>
          <a:bodyPr>
            <a:normAutofit/>
          </a:bodyPr>
          <a:lstStyle/>
          <a:p>
            <a:r>
              <a:rPr lang="en-US" sz="3500"/>
              <a:t>Literature Review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F9A4FEDA-C0F7-1FCE-0C0D-A2310DAD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71" r="20471"/>
          <a:stretch/>
        </p:blipFill>
        <p:spPr>
          <a:xfrm>
            <a:off x="5994732" y="1843283"/>
            <a:ext cx="2531107" cy="4285807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9E257-B623-1894-5032-B0BB8E727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374753"/>
              </p:ext>
            </p:extLst>
          </p:nvPr>
        </p:nvGraphicFramePr>
        <p:xfrm>
          <a:off x="623990" y="1843283"/>
          <a:ext cx="5102815" cy="42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9934"/>
            <a:ext cx="7886700" cy="1341634"/>
          </a:xfrm>
        </p:spPr>
        <p:txBody>
          <a:bodyPr>
            <a:normAutofit/>
          </a:bodyPr>
          <a:lstStyle/>
          <a:p>
            <a:r>
              <a:rPr lang="en-US" sz="3500"/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DE0EA-6589-0D62-2AA1-3D17C91E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71" r="20471"/>
          <a:stretch/>
        </p:blipFill>
        <p:spPr>
          <a:xfrm>
            <a:off x="5994731" y="1843282"/>
            <a:ext cx="2532166" cy="4287600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E74602C-A6F4-B579-BCE1-DC6D52960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086690"/>
              </p:ext>
            </p:extLst>
          </p:nvPr>
        </p:nvGraphicFramePr>
        <p:xfrm>
          <a:off x="623990" y="1843283"/>
          <a:ext cx="5102815" cy="42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9934"/>
            <a:ext cx="7886700" cy="1341634"/>
          </a:xfrm>
        </p:spPr>
        <p:txBody>
          <a:bodyPr>
            <a:normAutofit/>
          </a:bodyPr>
          <a:lstStyle/>
          <a:p>
            <a:r>
              <a:rPr lang="en-US" sz="3500"/>
              <a:t>Expected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F2EE5-7731-7062-B453-43F4FE66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71" r="20471"/>
          <a:stretch/>
        </p:blipFill>
        <p:spPr>
          <a:xfrm>
            <a:off x="5994732" y="1843283"/>
            <a:ext cx="2531107" cy="4285807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F34289-717F-0D15-50B6-21CF3202E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39388"/>
              </p:ext>
            </p:extLst>
          </p:nvPr>
        </p:nvGraphicFramePr>
        <p:xfrm>
          <a:off x="623990" y="1843283"/>
          <a:ext cx="5102815" cy="42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9934"/>
            <a:ext cx="7886700" cy="1341634"/>
          </a:xfrm>
        </p:spPr>
        <p:txBody>
          <a:bodyPr>
            <a:normAutofit/>
          </a:bodyPr>
          <a:lstStyle/>
          <a:p>
            <a:r>
              <a:rPr lang="en-US" sz="3500" dirty="0"/>
              <a:t>Challenges &amp; Mitigation Strategies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2B85722-641C-8C17-A634-E4A40DA7F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9818"/>
              </p:ext>
            </p:extLst>
          </p:nvPr>
        </p:nvGraphicFramePr>
        <p:xfrm>
          <a:off x="457200" y="1600199"/>
          <a:ext cx="8229600" cy="46152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11611">
                  <a:extLst>
                    <a:ext uri="{9D8B030D-6E8A-4147-A177-3AD203B41FA5}">
                      <a16:colId xmlns:a16="http://schemas.microsoft.com/office/drawing/2014/main" val="2387849815"/>
                    </a:ext>
                  </a:extLst>
                </a:gridCol>
                <a:gridCol w="4917989">
                  <a:extLst>
                    <a:ext uri="{9D8B030D-6E8A-4147-A177-3AD203B41FA5}">
                      <a16:colId xmlns:a16="http://schemas.microsoft.com/office/drawing/2014/main" val="976266318"/>
                    </a:ext>
                  </a:extLst>
                </a:gridCol>
              </a:tblGrid>
              <a:tr h="9230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Challenge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Mitigation Strategy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287918"/>
                  </a:ext>
                </a:extLst>
              </a:tr>
              <a:tr h="9230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inconsistencies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Standardized preprocessing pipeline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677637"/>
                  </a:ext>
                </a:extLst>
              </a:tr>
              <a:tr h="9230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NLP model bias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Fine-tune with medical datasets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23276"/>
                  </a:ext>
                </a:extLst>
              </a:tr>
              <a:tr h="9230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Rare ADR detection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Anomaly detection algorithms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965001"/>
                  </a:ext>
                </a:extLst>
              </a:tr>
              <a:tr h="9230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Computational complexity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Cloud-based infrastructure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258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9934"/>
            <a:ext cx="7886700" cy="1341634"/>
          </a:xfrm>
        </p:spPr>
        <p:txBody>
          <a:bodyPr>
            <a:normAutofit/>
          </a:bodyPr>
          <a:lstStyle/>
          <a:p>
            <a:r>
              <a:rPr lang="en-US" sz="3500" dirty="0"/>
              <a:t>Research Timeline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2F9305-04F0-5068-D6D7-AF32369ED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825232"/>
              </p:ext>
            </p:extLst>
          </p:nvPr>
        </p:nvGraphicFramePr>
        <p:xfrm>
          <a:off x="1070791" y="1830926"/>
          <a:ext cx="7000129" cy="42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9934"/>
            <a:ext cx="7886700" cy="1341634"/>
          </a:xfrm>
        </p:spPr>
        <p:txBody>
          <a:bodyPr>
            <a:normAutofit/>
          </a:bodyPr>
          <a:lstStyle/>
          <a:p>
            <a:r>
              <a:rPr lang="en-US" sz="3500"/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9C216-EFCC-2B1B-6ABC-A8F7AD99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71" r="20471"/>
          <a:stretch/>
        </p:blipFill>
        <p:spPr>
          <a:xfrm>
            <a:off x="5994732" y="1843283"/>
            <a:ext cx="2531107" cy="4285807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83C3A6-6A02-3E37-82E0-1B22FE519C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053119"/>
              </p:ext>
            </p:extLst>
          </p:nvPr>
        </p:nvGraphicFramePr>
        <p:xfrm>
          <a:off x="623990" y="1843283"/>
          <a:ext cx="5102815" cy="42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358</Words>
  <Application>Microsoft Macintosh PowerPoint</Application>
  <PresentationFormat>On-screen Show (4:3)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NLP-Based Analysis of Prednisolone Adverse Reactions</vt:lpstr>
      <vt:lpstr>Introduction</vt:lpstr>
      <vt:lpstr>Research Objectives</vt:lpstr>
      <vt:lpstr>Literature Review</vt:lpstr>
      <vt:lpstr>Methodology</vt:lpstr>
      <vt:lpstr>Expected Outcomes</vt:lpstr>
      <vt:lpstr>Challenges &amp; Mitigation Strategies</vt:lpstr>
      <vt:lpstr>Research Timeline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Yichen Tian (Student)</cp:lastModifiedBy>
  <cp:revision>5</cp:revision>
  <dcterms:created xsi:type="dcterms:W3CDTF">2013-01-27T09:14:16Z</dcterms:created>
  <dcterms:modified xsi:type="dcterms:W3CDTF">2025-03-12T02:22:44Z</dcterms:modified>
  <cp:category/>
</cp:coreProperties>
</file>